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7" r:id="rId2"/>
    <p:sldId id="284" r:id="rId3"/>
    <p:sldId id="273" r:id="rId4"/>
    <p:sldId id="270" r:id="rId5"/>
    <p:sldId id="262" r:id="rId6"/>
    <p:sldId id="280" r:id="rId7"/>
    <p:sldId id="268" r:id="rId8"/>
    <p:sldId id="269" r:id="rId9"/>
    <p:sldId id="283" r:id="rId10"/>
    <p:sldId id="263" r:id="rId11"/>
    <p:sldId id="285" r:id="rId12"/>
    <p:sldId id="258" r:id="rId13"/>
    <p:sldId id="281" r:id="rId14"/>
  </p:sldIdLst>
  <p:sldSz cx="12192000" cy="6858000"/>
  <p:notesSz cx="6858000" cy="9144000"/>
  <p:embeddedFontLst>
    <p:embeddedFont>
      <p:font typeface="等线" panose="02010600030101010101" pitchFamily="2" charset="-122"/>
      <p:regular r:id="rId16"/>
      <p:bold r:id="rId17"/>
    </p:embeddedFont>
    <p:embeddedFont>
      <p:font typeface="等线 Light" panose="02010600030101010101" pitchFamily="2" charset="-122"/>
      <p:regular r:id="rId18"/>
    </p:embeddedFont>
    <p:embeddedFont>
      <p:font typeface="Arial Black" panose="020B0604020202020204" pitchFamily="34" charset="0"/>
      <p:bold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1563A93-8F18-406D-8A09-191FD44641AF}">
          <p14:sldIdLst>
            <p14:sldId id="257"/>
            <p14:sldId id="284"/>
            <p14:sldId id="273"/>
            <p14:sldId id="270"/>
            <p14:sldId id="262"/>
            <p14:sldId id="280"/>
            <p14:sldId id="268"/>
            <p14:sldId id="269"/>
            <p14:sldId id="283"/>
            <p14:sldId id="263"/>
            <p14:sldId id="285"/>
            <p14:sldId id="258"/>
            <p14:sldId id="281"/>
          </p14:sldIdLst>
        </p14:section>
        <p14:section name="模板" id="{53145EA2-DA02-46DD-B5E8-8D8FC1565FE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8E6"/>
    <a:srgbClr val="31859C"/>
    <a:srgbClr val="9AC2D4"/>
    <a:srgbClr val="CFE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2AA95-ADEA-8854-4C46-7B8804ADA553}" v="11" dt="2025-10-29T08:11:33.632"/>
    <p1510:client id="{699792E1-98C8-4819-9DC3-918055D1B8D1}" v="845" dt="2025-10-29T13:01:43.792"/>
    <p1510:client id="{FF16241C-2781-7246-BF1B-4099A3848B0F}" v="1" dt="2025-10-30T12:27:57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6" autoAdjust="0"/>
    <p:restoredTop sz="94629"/>
  </p:normalViewPr>
  <p:slideViewPr>
    <p:cSldViewPr snapToGrid="0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638-4646-AE29-7629E61CAF81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638-4646-AE29-7629E61CAF81}"/>
              </c:ext>
            </c:extLst>
          </c:dPt>
          <c:cat>
            <c:strRef>
              <c:f>Sheet1!$A$2:$A$3</c:f>
              <c:strCache>
                <c:ptCount val="2"/>
                <c:pt idx="0">
                  <c:v>Industry</c:v>
                </c:pt>
                <c:pt idx="1">
                  <c:v>Academia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5A-47D5-9DD5-02D8D57DB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796446900375624E-2"/>
          <c:y val="1.5420397673449941E-2"/>
          <c:w val="0.95804451231337939"/>
          <c:h val="0.7177206128370685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Sheet1!$A$2:$A$44</c:f>
              <c:strCache>
                <c:ptCount val="43"/>
                <c:pt idx="0">
                  <c:v>Huawei</c:v>
                </c:pt>
                <c:pt idx="1">
                  <c:v>THU</c:v>
                </c:pt>
                <c:pt idx="2">
                  <c:v>PKU</c:v>
                </c:pt>
                <c:pt idx="3">
                  <c:v>Alibaba Cloud</c:v>
                </c:pt>
                <c:pt idx="4">
                  <c:v>HKUST</c:v>
                </c:pt>
                <c:pt idx="5">
                  <c:v>CUHK</c:v>
                </c:pt>
                <c:pt idx="6">
                  <c:v>University of Macau</c:v>
                </c:pt>
                <c:pt idx="7">
                  <c:v>ByteDance</c:v>
                </c:pt>
                <c:pt idx="8">
                  <c:v>SYSU</c:v>
                </c:pt>
                <c:pt idx="9">
                  <c:v>USTC</c:v>
                </c:pt>
                <c:pt idx="10">
                  <c:v>SJTU</c:v>
                </c:pt>
                <c:pt idx="11">
                  <c:v>CUHK(SZ)</c:v>
                </c:pt>
                <c:pt idx="12">
                  <c:v>HKUST(GZ)</c:v>
                </c:pt>
                <c:pt idx="13">
                  <c:v>ZJU</c:v>
                </c:pt>
                <c:pt idx="14">
                  <c:v>HKU</c:v>
                </c:pt>
                <c:pt idx="15">
                  <c:v>Tencent</c:v>
                </c:pt>
                <c:pt idx="16">
                  <c:v>IAI, HCNSC</c:v>
                </c:pt>
                <c:pt idx="17">
                  <c:v>Institute of Software, CAS</c:v>
                </c:pt>
                <c:pt idx="18">
                  <c:v>HUST</c:v>
                </c:pt>
                <c:pt idx="19">
                  <c:v>XMU</c:v>
                </c:pt>
                <c:pt idx="20">
                  <c:v>SWUFE</c:v>
                </c:pt>
                <c:pt idx="21">
                  <c:v>NJU</c:v>
                </c:pt>
                <c:pt idx="22">
                  <c:v>Alibaba</c:v>
                </c:pt>
                <c:pt idx="23">
                  <c:v>Microsoft Research, India</c:v>
                </c:pt>
                <c:pt idx="24">
                  <c:v>HSUHK</c:v>
                </c:pt>
                <c:pt idx="25">
                  <c:v>University of Singapore</c:v>
                </c:pt>
                <c:pt idx="26">
                  <c:v>SUSTech</c:v>
                </c:pt>
                <c:pt idx="27">
                  <c:v>Shenzhen Loop Area Institute</c:v>
                </c:pt>
                <c:pt idx="28">
                  <c:v>SIAT, CAS</c:v>
                </c:pt>
                <c:pt idx="29">
                  <c:v>Roboraction.ai</c:v>
                </c:pt>
                <c:pt idx="30">
                  <c:v>ROC</c:v>
                </c:pt>
                <c:pt idx="31">
                  <c:v>Pine AI</c:v>
                </c:pt>
                <c:pt idx="32">
                  <c:v>Pengcheng Lab</c:v>
                </c:pt>
                <c:pt idx="33">
                  <c:v>MBZUAI</c:v>
                </c:pt>
                <c:pt idx="34">
                  <c:v>Light Robotics Pte Ltd</c:v>
                </c:pt>
                <c:pt idx="35">
                  <c:v>Kimi</c:v>
                </c:pt>
                <c:pt idx="36">
                  <c:v>KAUST</c:v>
                </c:pt>
                <c:pt idx="37">
                  <c:v>ISCAS</c:v>
                </c:pt>
                <c:pt idx="38">
                  <c:v>FDU</c:v>
                </c:pt>
                <c:pt idx="39">
                  <c:v>BUAA</c:v>
                </c:pt>
                <c:pt idx="40">
                  <c:v>Anuttacon</c:v>
                </c:pt>
                <c:pt idx="41">
                  <c:v>Ant Group</c:v>
                </c:pt>
                <c:pt idx="42">
                  <c:v>University of Melbourne</c:v>
                </c:pt>
              </c:strCache>
            </c:strRef>
          </c:cat>
          <c:val>
            <c:numRef>
              <c:f>Sheet1!$B$2:$B$44</c:f>
              <c:numCache>
                <c:formatCode>General</c:formatCode>
                <c:ptCount val="43"/>
                <c:pt idx="0">
                  <c:v>20</c:v>
                </c:pt>
                <c:pt idx="1">
                  <c:v>10</c:v>
                </c:pt>
                <c:pt idx="2">
                  <c:v>10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8</c:v>
                </c:pt>
                <c:pt idx="7">
                  <c:v>8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5</c:v>
                </c:pt>
                <c:pt idx="12">
                  <c:v>5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2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2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28-2E4A-BDEC-3F49F4AF792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37027919"/>
        <c:axId val="1937033199"/>
      </c:barChart>
      <c:catAx>
        <c:axId val="1937027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033199"/>
        <c:crosses val="autoZero"/>
        <c:auto val="1"/>
        <c:lblAlgn val="ctr"/>
        <c:lblOffset val="100"/>
        <c:noMultiLvlLbl val="0"/>
      </c:catAx>
      <c:valAx>
        <c:axId val="1937033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027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97DEF-A5CE-4397-9D40-76792EAACEDB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500B2-6A18-4D6E-B019-F2F3B7E81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4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645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D6F32-F6B6-D7BC-2FE2-186BBAED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4897F8-25B6-3AA7-E49E-E44A550B7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AC1D4C-FD77-D064-84C7-E91BE7E93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参会者分布备选方案三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2F4421-DAD2-D4D6-04DA-54A459DDC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367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4C9B-726B-9D3A-6599-020F7FB8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1D204D-ACD7-E400-130E-E022458E9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F642A6-B0E1-9EB7-B0CB-61C01CBDC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整张图片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96E509-9BE4-5750-AD64-59D2BF77C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1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左边文字右边图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94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AF520-3577-3E63-D34C-B25B0F1A0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2C6EF9-D680-F0B2-427C-374338886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0E12DA-19DD-D4B9-7867-A637B8286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整张图片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204A0F-C213-D431-3B44-5DDC4DFBF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1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BC40B-4BD0-4EE5-C998-CA51C5179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CCE6F7-47D6-95BE-875F-FCC45AED3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2284B-6DF1-48F0-9A7C-1C63E0AE0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整张图片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F8D2F7-FCB1-CC85-06E7-B4C5621C4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95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80961-F4B7-8C03-8854-CFE556617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A84FEC-27D2-701E-DD77-FAC8E4503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FB32D7-CC79-F215-D2C9-C2C47E193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整张图片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D7ABBB-9653-8743-2D7E-F66064176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02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58B48-E968-CC70-3955-F2CE04D49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7813B5-FF35-22B7-FA2F-03F0D4EB5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EE70DF-A32C-F2D9-0328-CF8A811A2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参会者分布备选方案三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C80B1A-42BC-B0A0-9FCE-12EDD435C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6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D599-C3B2-E3ED-4A4F-ED757405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B313E7-61C7-48D5-8164-3A9578E0B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6DD0C9-47F6-34B6-C20B-52F5DCA53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左边文字右边图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39448A-AB30-53D6-6E67-F2948BB18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548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BD1DD-28D4-C726-6503-36B93A47A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0E31B2-F942-06FF-5709-5C1DB6E44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FBD411-41B6-BA9C-D781-A8AA0C8E6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整张图片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923B26-8337-F3DF-0777-EDFD69ED48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221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294C1-DEEF-A545-37FE-3DA4ED86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AEC5F8-FA6E-E838-44D5-A7841EAE1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1E4DBE-9C4C-F5C5-E688-0AD8E27CB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整张图片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7B4181-739A-90A7-9174-1D98DB93D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419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2B0D1-32B5-A45A-5DB7-30851E65D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35C3145-7B9C-5079-49B8-04999277F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E91672-B10A-9AE3-7B1D-4F51CEC9A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整张图片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217655-4227-66EA-47EF-0FC6DD93F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500B2-6A18-4D6E-B019-F2F3B7E814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140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A69EE-9971-E07A-5FA0-A90D1B6F5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B3949A-AC66-CB9E-09FA-4FCB4BB75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1CCA3F-9F3B-5698-660E-0A04CD8D6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8EC04-CDC6-F421-A0EE-68C6208C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2CFF8-5A29-84E8-A590-6F2A02AD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83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8FC9D-8E77-4FCC-7594-94BA15FF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E66479-7AC8-2AF1-AF93-27D54E7E5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15BDC-EDD7-7978-E153-718B870C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7308A1-CC5F-937D-4830-CCE7362D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B46BF8-BD63-0536-0FBA-34ED0503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35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591ACA0-CC31-8F71-3DD7-4891E1570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AF30BA-53E0-B48B-19C2-8D295D676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F2B00-B6B9-3C3C-419A-764C2EDB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E0735F-B845-C4B1-7D15-FE7701BE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A8DD1F-E060-66B0-3196-F8695332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64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BAD25-1DEF-F9BF-4191-4E9A0BEA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19C361-3329-0A59-1AF3-B3089CC06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340E91-F6F7-98AA-4B40-21CC5BC7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DDCAC8-D45E-CC70-D060-45784EA4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ABC99D-C904-BDC5-29CB-6DDE30F7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89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E16A4-C871-9008-9928-6C6A35EC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49D8D-36CE-A26E-4348-BC29DE43F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D91180-1F71-5456-0C50-942F7FB31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7AC87D-B016-E86D-1B6D-72147398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5AE5A4-FBCD-4915-BCAC-499DBE0C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84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FEF4E-8C67-ED56-A477-D097A2E1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D6D8C6-4FE1-55BC-AB3F-F181E6590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18CF2-27C6-B935-A28F-447A3A3C7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6403F-25AC-5A54-E92C-251DC722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EC4853-5249-63E4-6139-6FC845CD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2FA0B1-B261-6DBF-AF93-34502E4F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96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0A121-9AA2-C86A-068F-F38A9245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F5D126-436F-2496-AA94-AB8D97973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0B39F1-1262-8639-7761-7A90E50A9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43E349-AA34-C750-3FE9-D47900820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703F29-CA63-C1AB-FB82-EB7A652886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BE1C4A-96B7-46DD-BC8C-2EC52EF1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B8AA6F-F51C-6A12-653C-4B610808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9EBECC-F7BB-A1CC-F0A8-EEF762F47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907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90FD5-9F10-715E-F863-A18F67E8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CD7AA-11C3-8F2D-99B4-EF45A4E6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D8FA9E-09F2-5AC5-7B7E-5496D1014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0DFAFF-67B2-C43E-9A8D-C8110787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94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DCCEEB-1A61-21F2-149D-DCE8FC5AC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107A7A-8BFA-A23E-3869-FC4FA850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B5400-DF5E-1D08-651A-EB357385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9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07E02-C494-4E02-D883-8E4AAEF2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BDA8C-6987-F803-200B-2A53511A3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E3B3C0-A924-7768-7C30-304258F5A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81BAE3-5DE2-E98A-C242-62FF09A3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C477D8-B3C1-B5F0-E271-86984DAE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D42D21-71D1-5E65-995C-3B8A9D26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7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B3BC4-0E27-0450-678D-DBEA5B52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C15E1A-526F-914D-DA22-19824A0C0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AC442-F873-E4AD-F826-37A172522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EF3477-FBE5-96DE-3990-1CD30547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48CF97-FEC2-2545-471A-C2B17331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7DC50F-139C-5CE1-B793-7AB146AF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23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133B05-5E4B-85FA-E48C-7DBA662F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23167-35ED-FBB7-6653-F0B0D83B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EC4B8-6BDB-CB4F-A5E3-EFBD0A90A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96A5CE-AB28-42DF-B9C0-A596A10EEB51}" type="datetimeFigureOut">
              <a:rPr lang="zh-CN" altLang="en-US" smtClean="0"/>
              <a:t>2025/11/13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6961ED-4D07-38BF-F909-2622E9595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B65691-5BC9-B39D-3A9C-B9EB4F3D8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8F88C9-24C7-4A58-8747-10107D461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68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10" Type="http://schemas.openxmlformats.org/officeDocument/2006/relationships/image" Target="../media/image17.jpeg"/><Relationship Id="rId4" Type="http://schemas.openxmlformats.org/officeDocument/2006/relationships/image" Target="../media/image4.jpe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5A374F-7372-ACDC-6A04-FCCF922485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9" b="54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65205E-424A-B221-B051-6827904A4E8D}"/>
              </a:ext>
            </a:extLst>
          </p:cNvPr>
          <p:cNvSpPr txBox="1"/>
          <p:nvPr/>
        </p:nvSpPr>
        <p:spPr>
          <a:xfrm>
            <a:off x="408957" y="771988"/>
            <a:ext cx="6542101" cy="8902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dirty="0" err="1">
                <a:solidFill>
                  <a:srgbClr val="31859C"/>
                </a:solidFill>
                <a:latin typeface="Arial Black" panose="020B0A04020102020204" pitchFamily="34" charset="0"/>
                <a:ea typeface="+mj-ea"/>
                <a:cs typeface="+mj-cs"/>
              </a:rPr>
              <a:t>FAISys</a:t>
            </a:r>
            <a:r>
              <a:rPr lang="en-US" altLang="zh-CN" sz="4800" dirty="0">
                <a:solidFill>
                  <a:srgbClr val="31859C"/>
                </a:solidFill>
                <a:latin typeface="Arial Black" panose="020B0A04020102020204" pitchFamily="34" charset="0"/>
                <a:ea typeface="+mj-ea"/>
                <a:cs typeface="+mj-cs"/>
              </a:rPr>
              <a:t> 2025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D29A93-7250-187A-8FBE-8117D878D580}"/>
              </a:ext>
            </a:extLst>
          </p:cNvPr>
          <p:cNvSpPr txBox="1"/>
          <p:nvPr/>
        </p:nvSpPr>
        <p:spPr>
          <a:xfrm>
            <a:off x="481029" y="4546920"/>
            <a:ext cx="4341622" cy="975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The 1</a:t>
            </a:r>
            <a:r>
              <a:rPr lang="en-US" altLang="zh-CN" sz="1600" b="1" baseline="300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st</a:t>
            </a:r>
            <a:r>
              <a:rPr lang="en-US" altLang="zh-CN" sz="16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Frontier AI Systems Workshop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Nov. 14-15, 2025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CUHK,</a:t>
            </a:r>
            <a:r>
              <a:rPr lang="zh-CN" altLang="en-US" sz="16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Hong Kong, China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57B0EE-8069-E3EC-B4A1-2690BDD9CA5D}"/>
              </a:ext>
            </a:extLst>
          </p:cNvPr>
          <p:cNvSpPr/>
          <p:nvPr/>
        </p:nvSpPr>
        <p:spPr>
          <a:xfrm>
            <a:off x="408957" y="558800"/>
            <a:ext cx="911843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7">
            <a:extLst>
              <a:ext uri="{FF2B5EF4-FFF2-40B4-BE49-F238E27FC236}">
                <a16:creationId xmlns:a16="http://schemas.microsoft.com/office/drawing/2014/main" id="{23CB6669-9D99-304C-99AD-7D674041B55E}"/>
              </a:ext>
            </a:extLst>
          </p:cNvPr>
          <p:cNvSpPr txBox="1"/>
          <p:nvPr/>
        </p:nvSpPr>
        <p:spPr>
          <a:xfrm>
            <a:off x="800100" y="2594168"/>
            <a:ext cx="10591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0000"/>
                </a:solidFill>
                <a:latin typeface="Arial Black" panose="020B0A04020102020204" pitchFamily="34" charset="0"/>
              </a:rPr>
              <a:t>General Chairs’ Welcome Address</a:t>
            </a:r>
            <a:endParaRPr lang="en-US" altLang="zh-CN" sz="4000" dirty="0">
              <a:latin typeface="Arial Black" panose="020B0A04020102020204" pitchFamily="34" charset="0"/>
            </a:endParaRPr>
          </a:p>
        </p:txBody>
      </p:sp>
      <p:pic>
        <p:nvPicPr>
          <p:cNvPr id="1028" name="Picture 4" descr="香港轮廓图片-香港轮廓图片素材免费下载-千库网">
            <a:extLst>
              <a:ext uri="{FF2B5EF4-FFF2-40B4-BE49-F238E27FC236}">
                <a16:creationId xmlns:a16="http://schemas.microsoft.com/office/drawing/2014/main" id="{35CC0DCF-A6AE-A057-3213-785A36891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100" y="3883158"/>
            <a:ext cx="3541059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831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406CB-A6FE-334D-4BFF-B5B9BC27C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2">
            <a:extLst>
              <a:ext uri="{FF2B5EF4-FFF2-40B4-BE49-F238E27FC236}">
                <a16:creationId xmlns:a16="http://schemas.microsoft.com/office/drawing/2014/main" id="{B2072DB8-EEAB-2782-CAF7-6FBECBF6AABA}"/>
              </a:ext>
            </a:extLst>
          </p:cNvPr>
          <p:cNvSpPr/>
          <p:nvPr/>
        </p:nvSpPr>
        <p:spPr>
          <a:xfrm>
            <a:off x="0" y="22957"/>
            <a:ext cx="12211356" cy="6858000"/>
          </a:xfrm>
          <a:custGeom>
            <a:avLst/>
            <a:gdLst/>
            <a:ahLst/>
            <a:cxnLst/>
            <a:rect l="l" t="t" r="r" b="b"/>
            <a:pathLst>
              <a:path w="6696000" h="3348000">
                <a:moveTo>
                  <a:pt x="0" y="0"/>
                </a:moveTo>
                <a:lnTo>
                  <a:pt x="6696000" y="0"/>
                </a:lnTo>
                <a:lnTo>
                  <a:pt x="6696000" y="3348000"/>
                </a:lnTo>
                <a:lnTo>
                  <a:pt x="0" y="334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-161186" t="-123984" r="1" b="-19927"/>
            </a:stretch>
          </a:blipFill>
        </p:spPr>
        <p:txBody>
          <a:bodyPr/>
          <a:lstStyle/>
          <a:p>
            <a:endParaRPr lang="zh-CN" altLang="en-US" sz="57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409043-10B9-A0B8-D0EE-1B2D2E241ACB}"/>
              </a:ext>
            </a:extLst>
          </p:cNvPr>
          <p:cNvSpPr/>
          <p:nvPr/>
        </p:nvSpPr>
        <p:spPr>
          <a:xfrm>
            <a:off x="326065" y="460744"/>
            <a:ext cx="1197935" cy="482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AD027D-7693-0BF0-AB6B-2976DE3C3AAD}"/>
              </a:ext>
            </a:extLst>
          </p:cNvPr>
          <p:cNvSpPr/>
          <p:nvPr/>
        </p:nvSpPr>
        <p:spPr>
          <a:xfrm>
            <a:off x="191386" y="4380614"/>
            <a:ext cx="4890977" cy="81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130A62-1470-388F-562A-91B29D3BEAFB}"/>
              </a:ext>
            </a:extLst>
          </p:cNvPr>
          <p:cNvSpPr txBox="1"/>
          <p:nvPr/>
        </p:nvSpPr>
        <p:spPr>
          <a:xfrm>
            <a:off x="739849" y="1229148"/>
            <a:ext cx="1059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altLang="zh-CN" sz="3600" b="1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Special Thanks: Sponsors</a:t>
            </a:r>
            <a:endParaRPr lang="en-US" altLang="zh-CN" sz="3600" dirty="0">
              <a:effectLst/>
              <a:latin typeface="Arial Black" panose="020B0A04020102020204" pitchFamily="34" charset="0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5AAEE11F-3083-1487-0DCF-EA1EE8960840}"/>
              </a:ext>
            </a:extLst>
          </p:cNvPr>
          <p:cNvSpPr/>
          <p:nvPr/>
        </p:nvSpPr>
        <p:spPr>
          <a:xfrm flipH="1">
            <a:off x="-149286" y="6724046"/>
            <a:ext cx="12490569" cy="295301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5568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415568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32" name="矩形 22">
            <a:extLst>
              <a:ext uri="{FF2B5EF4-FFF2-40B4-BE49-F238E27FC236}">
                <a16:creationId xmlns:a16="http://schemas.microsoft.com/office/drawing/2014/main" id="{8BC77920-64E7-7973-C225-D182F77EE4EF}"/>
              </a:ext>
            </a:extLst>
          </p:cNvPr>
          <p:cNvSpPr/>
          <p:nvPr/>
        </p:nvSpPr>
        <p:spPr>
          <a:xfrm flipH="1">
            <a:off x="3864954" y="-161348"/>
            <a:ext cx="8327046" cy="638418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380882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9AC2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5473A1D2-5FBE-1E7C-8B0F-D17703A4F2A8}"/>
              </a:ext>
            </a:extLst>
          </p:cNvPr>
          <p:cNvSpPr/>
          <p:nvPr/>
        </p:nvSpPr>
        <p:spPr>
          <a:xfrm>
            <a:off x="0" y="-128342"/>
            <a:ext cx="4427621" cy="928577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86058">
                <a:moveTo>
                  <a:pt x="0" y="0"/>
                </a:moveTo>
                <a:lnTo>
                  <a:pt x="4167739" y="0"/>
                </a:lnTo>
                <a:lnTo>
                  <a:pt x="3455469" y="786058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45E1E49-8D97-C657-F5B4-137860E1F861}"/>
              </a:ext>
            </a:extLst>
          </p:cNvPr>
          <p:cNvSpPr txBox="1"/>
          <p:nvPr/>
        </p:nvSpPr>
        <p:spPr>
          <a:xfrm>
            <a:off x="91325" y="55417"/>
            <a:ext cx="361440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FAISys</a:t>
            </a:r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2025</a:t>
            </a:r>
          </a:p>
        </p:txBody>
      </p:sp>
      <p:pic>
        <p:nvPicPr>
          <p:cNvPr id="12" name="Picture 11" descr="A black background with orange text&#10;&#10;AI-generated content may be incorrect.">
            <a:extLst>
              <a:ext uri="{FF2B5EF4-FFF2-40B4-BE49-F238E27FC236}">
                <a16:creationId xmlns:a16="http://schemas.microsoft.com/office/drawing/2014/main" id="{5CC2219D-ACF5-8D2B-238E-024FC0375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87" y="2568283"/>
            <a:ext cx="3642432" cy="364243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C54AEF0-04A9-41A9-C3AC-9218ABDCA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4227" y="2359785"/>
            <a:ext cx="4451251" cy="768403"/>
          </a:xfrm>
          <a:prstGeom prst="rect">
            <a:avLst/>
          </a:prstGeom>
        </p:spPr>
      </p:pic>
      <p:pic>
        <p:nvPicPr>
          <p:cNvPr id="4116" name="Picture 20" descr="CUHK CSE">
            <a:extLst>
              <a:ext uri="{FF2B5EF4-FFF2-40B4-BE49-F238E27FC236}">
                <a16:creationId xmlns:a16="http://schemas.microsoft.com/office/drawing/2014/main" id="{E3EAA878-B3B9-2847-4271-1F9AA99AD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96" y="3713006"/>
            <a:ext cx="4826841" cy="115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D665393-0025-06D0-D510-10B0DC20E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386" y="1008623"/>
            <a:ext cx="4959182" cy="33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0742-D215-AF55-CFC4-BB737F2CE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213238E-C8AA-8DD6-3579-3EE263C68B1E}"/>
              </a:ext>
            </a:extLst>
          </p:cNvPr>
          <p:cNvSpPr/>
          <p:nvPr/>
        </p:nvSpPr>
        <p:spPr>
          <a:xfrm>
            <a:off x="326065" y="460744"/>
            <a:ext cx="1197935" cy="482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C323603-4505-64CE-C421-9768D1CE45E6}"/>
              </a:ext>
            </a:extLst>
          </p:cNvPr>
          <p:cNvSpPr/>
          <p:nvPr/>
        </p:nvSpPr>
        <p:spPr>
          <a:xfrm>
            <a:off x="191386" y="4380614"/>
            <a:ext cx="4890977" cy="81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5DB276-502C-5435-7A38-14AFC0F07261}"/>
              </a:ext>
            </a:extLst>
          </p:cNvPr>
          <p:cNvSpPr/>
          <p:nvPr/>
        </p:nvSpPr>
        <p:spPr>
          <a:xfrm>
            <a:off x="248093" y="4267200"/>
            <a:ext cx="4437321" cy="92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背景图案&#10;&#10;AI 生成的内容可能不正确。">
            <a:extLst>
              <a:ext uri="{FF2B5EF4-FFF2-40B4-BE49-F238E27FC236}">
                <a16:creationId xmlns:a16="http://schemas.microsoft.com/office/drawing/2014/main" id="{517B75AB-2A50-7DCD-7E03-8A4769917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45500"/>
            <a:ext cx="12192000" cy="684808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59E6878-A41E-5A10-C10A-964651225884}"/>
              </a:ext>
            </a:extLst>
          </p:cNvPr>
          <p:cNvSpPr txBox="1"/>
          <p:nvPr/>
        </p:nvSpPr>
        <p:spPr>
          <a:xfrm>
            <a:off x="800098" y="951919"/>
            <a:ext cx="1059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Banquet</a:t>
            </a:r>
            <a:endParaRPr lang="en-US" altLang="zh-CN" sz="3600" dirty="0">
              <a:latin typeface="Arial Black" panose="020B0A04020102020204" pitchFamily="34" charset="0"/>
            </a:endParaRPr>
          </a:p>
        </p:txBody>
      </p:sp>
      <p:sp>
        <p:nvSpPr>
          <p:cNvPr id="19" name="矩形 22">
            <a:extLst>
              <a:ext uri="{FF2B5EF4-FFF2-40B4-BE49-F238E27FC236}">
                <a16:creationId xmlns:a16="http://schemas.microsoft.com/office/drawing/2014/main" id="{4BE2996F-D2A4-7525-0C32-F6205F6D205B}"/>
              </a:ext>
            </a:extLst>
          </p:cNvPr>
          <p:cNvSpPr/>
          <p:nvPr/>
        </p:nvSpPr>
        <p:spPr>
          <a:xfrm flipH="1">
            <a:off x="3864954" y="-161348"/>
            <a:ext cx="8327046" cy="638418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380882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9AC2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id="{546E4F5E-9E30-A228-C480-7DBDA9D3BA0E}"/>
              </a:ext>
            </a:extLst>
          </p:cNvPr>
          <p:cNvSpPr/>
          <p:nvPr/>
        </p:nvSpPr>
        <p:spPr>
          <a:xfrm>
            <a:off x="0" y="-128342"/>
            <a:ext cx="4427621" cy="928577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86058">
                <a:moveTo>
                  <a:pt x="0" y="0"/>
                </a:moveTo>
                <a:lnTo>
                  <a:pt x="4167739" y="0"/>
                </a:lnTo>
                <a:lnTo>
                  <a:pt x="3455469" y="786058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D8005B1-E7A6-AD17-F4F8-0BBB94C796CC}"/>
              </a:ext>
            </a:extLst>
          </p:cNvPr>
          <p:cNvSpPr txBox="1"/>
          <p:nvPr/>
        </p:nvSpPr>
        <p:spPr>
          <a:xfrm>
            <a:off x="91325" y="55417"/>
            <a:ext cx="361440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FAISys</a:t>
            </a:r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2025</a:t>
            </a: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39655222-F2AD-D284-10B5-E24DCC57CD8E}"/>
              </a:ext>
            </a:extLst>
          </p:cNvPr>
          <p:cNvSpPr/>
          <p:nvPr/>
        </p:nvSpPr>
        <p:spPr>
          <a:xfrm flipH="1">
            <a:off x="-149286" y="6724046"/>
            <a:ext cx="12490569" cy="295301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5568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415568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CA94D849-9337-8477-D988-C70519C2C310}"/>
              </a:ext>
            </a:extLst>
          </p:cNvPr>
          <p:cNvSpPr txBox="1"/>
          <p:nvPr/>
        </p:nvSpPr>
        <p:spPr>
          <a:xfrm>
            <a:off x="472272" y="1711664"/>
            <a:ext cx="605846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Lei</a:t>
            </a:r>
            <a:r>
              <a:rPr lang="zh-CN" altLang="en-US" sz="3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Garden,</a:t>
            </a:r>
            <a:r>
              <a:rPr lang="zh-CN" altLang="en-US" sz="3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Shatin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town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plaza,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Shuttle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buses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pickup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(Cheng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Tong)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building,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5:30pm</a:t>
            </a:r>
            <a:endParaRPr lang="en-HK" altLang="zh-CN" sz="3200" b="1" i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219490-D700-BF5C-E425-415EC718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025" y="2293451"/>
            <a:ext cx="4890977" cy="322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47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57EE05-F8DF-71DA-BD48-04A2262605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6065" y="460744"/>
            <a:ext cx="1197935" cy="482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4F62D4-A72E-1B71-41D4-E6798D6E4A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1386" y="4380614"/>
            <a:ext cx="4890977" cy="81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D4CE70-D44E-7784-1115-CD450D19F5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093" y="4267200"/>
            <a:ext cx="4437321" cy="92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FB6BE0-29A1-CE97-A6D7-677AFA317E81}"/>
              </a:ext>
            </a:extLst>
          </p:cNvPr>
          <p:cNvSpPr txBox="1"/>
          <p:nvPr/>
        </p:nvSpPr>
        <p:spPr>
          <a:xfrm>
            <a:off x="2474815" y="3208184"/>
            <a:ext cx="74556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altLang="zh-CN" sz="4400" b="1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Welcome to Hong Kong</a:t>
            </a:r>
            <a:endParaRPr lang="en-US" altLang="zh-CN" sz="4400" dirty="0">
              <a:effectLst/>
              <a:latin typeface="Arial Black" panose="020B0A04020102020204" pitchFamily="34" charset="0"/>
            </a:endParaRPr>
          </a:p>
        </p:txBody>
      </p:sp>
      <p:pic>
        <p:nvPicPr>
          <p:cNvPr id="30" name="图片 29" descr="街道上有许多涂鸦&#10;&#10;AI 生成的内容可能不正确。">
            <a:extLst>
              <a:ext uri="{FF2B5EF4-FFF2-40B4-BE49-F238E27FC236}">
                <a16:creationId xmlns:a16="http://schemas.microsoft.com/office/drawing/2014/main" id="{364D1FA1-9479-AF09-E9E5-7871BA6D6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41" y="1293600"/>
            <a:ext cx="2232450" cy="297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图片 36" descr="建筑与房屋的城市空拍图&#10;&#10;AI 生成的内容可能不正确。">
            <a:extLst>
              <a:ext uri="{FF2B5EF4-FFF2-40B4-BE49-F238E27FC236}">
                <a16:creationId xmlns:a16="http://schemas.microsoft.com/office/drawing/2014/main" id="{39F3D9D6-F8B0-5768-06C1-ECC785B6F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3" r="23024"/>
          <a:stretch>
            <a:fillRect/>
          </a:stretch>
        </p:blipFill>
        <p:spPr>
          <a:xfrm>
            <a:off x="219512" y="1414926"/>
            <a:ext cx="2184400" cy="2826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矩形 22">
            <a:extLst>
              <a:ext uri="{FF2B5EF4-FFF2-40B4-BE49-F238E27FC236}">
                <a16:creationId xmlns:a16="http://schemas.microsoft.com/office/drawing/2014/main" id="{9C79C25C-36AC-3E6C-C09B-6CDD48ABF828}"/>
              </a:ext>
            </a:extLst>
          </p:cNvPr>
          <p:cNvSpPr/>
          <p:nvPr/>
        </p:nvSpPr>
        <p:spPr>
          <a:xfrm flipH="1">
            <a:off x="3864954" y="-161348"/>
            <a:ext cx="8327046" cy="638418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380882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9AC2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3B8A1518-1493-A9D2-AA32-DACB76289695}"/>
              </a:ext>
            </a:extLst>
          </p:cNvPr>
          <p:cNvSpPr/>
          <p:nvPr/>
        </p:nvSpPr>
        <p:spPr>
          <a:xfrm>
            <a:off x="0" y="-128342"/>
            <a:ext cx="4427621" cy="928577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86058">
                <a:moveTo>
                  <a:pt x="0" y="0"/>
                </a:moveTo>
                <a:lnTo>
                  <a:pt x="4167739" y="0"/>
                </a:lnTo>
                <a:lnTo>
                  <a:pt x="3455469" y="786058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3F3CF4-F7EB-CEF6-802C-1EDD2F53E49E}"/>
              </a:ext>
            </a:extLst>
          </p:cNvPr>
          <p:cNvSpPr txBox="1"/>
          <p:nvPr/>
        </p:nvSpPr>
        <p:spPr>
          <a:xfrm>
            <a:off x="91325" y="55417"/>
            <a:ext cx="361440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FAISys</a:t>
            </a:r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2025</a:t>
            </a: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8F917F50-DF86-C788-D106-B7795101CC10}"/>
              </a:ext>
            </a:extLst>
          </p:cNvPr>
          <p:cNvSpPr/>
          <p:nvPr/>
        </p:nvSpPr>
        <p:spPr>
          <a:xfrm flipH="1">
            <a:off x="-149286" y="6724046"/>
            <a:ext cx="12490569" cy="295301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5568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415568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pic>
        <p:nvPicPr>
          <p:cNvPr id="23" name="图片 22" descr="一群卡通人物&#10;&#10;AI 生成的内容可能不正确。">
            <a:extLst>
              <a:ext uri="{FF2B5EF4-FFF2-40B4-BE49-F238E27FC236}">
                <a16:creationId xmlns:a16="http://schemas.microsoft.com/office/drawing/2014/main" id="{0CF9B2A4-FBAA-5C5D-AFBB-79D48B163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6" y="4454351"/>
            <a:ext cx="3072688" cy="219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 descr="一群人正在游泳&#10;&#10;AI 生成的内容可能不正确。">
            <a:extLst>
              <a:ext uri="{FF2B5EF4-FFF2-40B4-BE49-F238E27FC236}">
                <a16:creationId xmlns:a16="http://schemas.microsoft.com/office/drawing/2014/main" id="{BEC1ABF5-4EB1-632A-76AC-DAFF45D73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244" y="4794155"/>
            <a:ext cx="2580995" cy="1720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 descr="火车行驶在城市里&#10;&#10;AI 生成的内容可能不正确。">
            <a:extLst>
              <a:ext uri="{FF2B5EF4-FFF2-40B4-BE49-F238E27FC236}">
                <a16:creationId xmlns:a16="http://schemas.microsoft.com/office/drawing/2014/main" id="{D50856CB-477D-26B0-E2DE-8751BE1A1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41" y="1077445"/>
            <a:ext cx="2514522" cy="1572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图片 31" descr="山上的城堡&#10;&#10;AI 生成的内容可能不正确。">
            <a:extLst>
              <a:ext uri="{FF2B5EF4-FFF2-40B4-BE49-F238E27FC236}">
                <a16:creationId xmlns:a16="http://schemas.microsoft.com/office/drawing/2014/main" id="{66DD0577-EC26-3B42-B149-3F31E25674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95" y="-18025"/>
            <a:ext cx="3721411" cy="2786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图片 33" descr="水上的船和建筑&#10;&#10;AI 生成的内容可能不正确。">
            <a:extLst>
              <a:ext uri="{FF2B5EF4-FFF2-40B4-BE49-F238E27FC236}">
                <a16:creationId xmlns:a16="http://schemas.microsoft.com/office/drawing/2014/main" id="{A0EB71C9-60D9-BB49-924A-0CEC2AA01C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66" y="4216344"/>
            <a:ext cx="3763129" cy="26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99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51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476A5-CDF7-8077-11C9-AB08070AA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770D9E-7ACA-1178-0660-4D9AE12E7B1C}"/>
              </a:ext>
            </a:extLst>
          </p:cNvPr>
          <p:cNvSpPr/>
          <p:nvPr/>
        </p:nvSpPr>
        <p:spPr>
          <a:xfrm>
            <a:off x="326065" y="460744"/>
            <a:ext cx="1197935" cy="482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ED3DB4-E781-3A81-5292-10ACAA3D3075}"/>
              </a:ext>
            </a:extLst>
          </p:cNvPr>
          <p:cNvSpPr/>
          <p:nvPr/>
        </p:nvSpPr>
        <p:spPr>
          <a:xfrm>
            <a:off x="191386" y="4380614"/>
            <a:ext cx="4890977" cy="81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9F178D-BFC2-6E7E-6136-B2C2364130AF}"/>
              </a:ext>
            </a:extLst>
          </p:cNvPr>
          <p:cNvSpPr/>
          <p:nvPr/>
        </p:nvSpPr>
        <p:spPr>
          <a:xfrm>
            <a:off x="248093" y="4267200"/>
            <a:ext cx="4437321" cy="92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背景图案&#10;&#10;AI 生成的内容可能不正确。">
            <a:extLst>
              <a:ext uri="{FF2B5EF4-FFF2-40B4-BE49-F238E27FC236}">
                <a16:creationId xmlns:a16="http://schemas.microsoft.com/office/drawing/2014/main" id="{044F4BBC-1498-4373-9FDD-727475896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45500"/>
            <a:ext cx="12192000" cy="684808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078DA73-4241-4C6E-F949-86F1997B7E18}"/>
              </a:ext>
            </a:extLst>
          </p:cNvPr>
          <p:cNvSpPr txBox="1"/>
          <p:nvPr/>
        </p:nvSpPr>
        <p:spPr>
          <a:xfrm>
            <a:off x="800098" y="951919"/>
            <a:ext cx="1059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Why</a:t>
            </a:r>
            <a:r>
              <a:rPr lang="zh-CN" altLang="en-US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Do</a:t>
            </a:r>
            <a:r>
              <a:rPr lang="zh-CN" altLang="en-US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We</a:t>
            </a:r>
            <a:r>
              <a:rPr lang="zh-CN" altLang="en-US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Start</a:t>
            </a:r>
            <a:r>
              <a:rPr lang="zh-CN" altLang="en-US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3600" b="1" dirty="0" err="1">
                <a:solidFill>
                  <a:srgbClr val="000000"/>
                </a:solidFill>
                <a:latin typeface="Arial Black" panose="020B0A04020102020204" pitchFamily="34" charset="0"/>
              </a:rPr>
              <a:t>FAISys</a:t>
            </a:r>
            <a:r>
              <a:rPr lang="en-US" altLang="zh-CN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?</a:t>
            </a:r>
            <a:endParaRPr lang="en-US" altLang="zh-CN" sz="3600" dirty="0">
              <a:latin typeface="Arial Black" panose="020B0A04020102020204" pitchFamily="34" charset="0"/>
            </a:endParaRPr>
          </a:p>
        </p:txBody>
      </p:sp>
      <p:sp>
        <p:nvSpPr>
          <p:cNvPr id="19" name="矩形 22">
            <a:extLst>
              <a:ext uri="{FF2B5EF4-FFF2-40B4-BE49-F238E27FC236}">
                <a16:creationId xmlns:a16="http://schemas.microsoft.com/office/drawing/2014/main" id="{BA38718A-02A9-4BE1-A7BA-E3930E01649E}"/>
              </a:ext>
            </a:extLst>
          </p:cNvPr>
          <p:cNvSpPr/>
          <p:nvPr/>
        </p:nvSpPr>
        <p:spPr>
          <a:xfrm flipH="1">
            <a:off x="3864954" y="-161348"/>
            <a:ext cx="8327046" cy="638418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380882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9AC2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id="{0F2DBE6A-85E3-C661-1C4B-1E3A573AF22E}"/>
              </a:ext>
            </a:extLst>
          </p:cNvPr>
          <p:cNvSpPr/>
          <p:nvPr/>
        </p:nvSpPr>
        <p:spPr>
          <a:xfrm>
            <a:off x="0" y="-128342"/>
            <a:ext cx="4427621" cy="928577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86058">
                <a:moveTo>
                  <a:pt x="0" y="0"/>
                </a:moveTo>
                <a:lnTo>
                  <a:pt x="4167739" y="0"/>
                </a:lnTo>
                <a:lnTo>
                  <a:pt x="3455469" y="786058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263945-47D3-C17E-5CF2-F7DA25F2FA9A}"/>
              </a:ext>
            </a:extLst>
          </p:cNvPr>
          <p:cNvSpPr txBox="1"/>
          <p:nvPr/>
        </p:nvSpPr>
        <p:spPr>
          <a:xfrm>
            <a:off x="91325" y="55417"/>
            <a:ext cx="361440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FAISys</a:t>
            </a:r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2025</a:t>
            </a: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B2B008FA-F27A-A0DB-A368-29DAA7711B63}"/>
              </a:ext>
            </a:extLst>
          </p:cNvPr>
          <p:cNvSpPr/>
          <p:nvPr/>
        </p:nvSpPr>
        <p:spPr>
          <a:xfrm flipH="1">
            <a:off x="-149286" y="6724046"/>
            <a:ext cx="12490569" cy="295301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5568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415568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5EA40ECB-C586-C105-83B9-331436D4820B}"/>
              </a:ext>
            </a:extLst>
          </p:cNvPr>
          <p:cNvSpPr txBox="1"/>
          <p:nvPr/>
        </p:nvSpPr>
        <p:spPr>
          <a:xfrm>
            <a:off x="472272" y="1711664"/>
            <a:ext cx="115584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Accelerate</a:t>
            </a:r>
            <a:r>
              <a:rPr lang="zh-CN" alt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</a:t>
            </a:r>
            <a:r>
              <a:rPr lang="zh-CN" altLang="en-US" sz="3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zh-CN" altLang="en-US" sz="3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talks</a:t>
            </a:r>
            <a:r>
              <a:rPr lang="zh-CN" altLang="en-US" sz="3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(by</a:t>
            </a:r>
            <a:r>
              <a:rPr lang="zh-CN" altLang="en-US" sz="3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</a:t>
            </a:r>
            <a:r>
              <a:rPr lang="zh-CN" altLang="en-US" sz="3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Grand</a:t>
            </a:r>
            <a:r>
              <a:rPr lang="zh-CN" altLang="en-US" sz="32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r>
              <a:rPr lang="zh-CN" altLang="en-US" sz="32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proposals</a:t>
            </a:r>
            <a:endParaRPr lang="en-HK" altLang="zh-CN" sz="3200" b="1" i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5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10B5E-D114-D361-3372-8C417C663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B47732A-A334-B586-C664-0CD239F374FB}"/>
              </a:ext>
            </a:extLst>
          </p:cNvPr>
          <p:cNvSpPr/>
          <p:nvPr/>
        </p:nvSpPr>
        <p:spPr>
          <a:xfrm>
            <a:off x="326065" y="460744"/>
            <a:ext cx="1197935" cy="482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CD6EE6-713F-C17E-6D3D-66070EDF4306}"/>
              </a:ext>
            </a:extLst>
          </p:cNvPr>
          <p:cNvSpPr/>
          <p:nvPr/>
        </p:nvSpPr>
        <p:spPr>
          <a:xfrm>
            <a:off x="191386" y="4380614"/>
            <a:ext cx="4890977" cy="81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D7C444-4460-A4CE-85F0-B1AB6D5775DE}"/>
              </a:ext>
            </a:extLst>
          </p:cNvPr>
          <p:cNvSpPr/>
          <p:nvPr/>
        </p:nvSpPr>
        <p:spPr>
          <a:xfrm>
            <a:off x="248093" y="4267200"/>
            <a:ext cx="4437321" cy="92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背景图案&#10;&#10;AI 生成的内容可能不正确。">
            <a:extLst>
              <a:ext uri="{FF2B5EF4-FFF2-40B4-BE49-F238E27FC236}">
                <a16:creationId xmlns:a16="http://schemas.microsoft.com/office/drawing/2014/main" id="{871B610A-D474-07C4-AAF6-3AD888BAA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" y="4958"/>
            <a:ext cx="12192000" cy="684808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47FFE12-9646-9AFF-13B9-770CA010CF03}"/>
              </a:ext>
            </a:extLst>
          </p:cNvPr>
          <p:cNvSpPr txBox="1"/>
          <p:nvPr/>
        </p:nvSpPr>
        <p:spPr>
          <a:xfrm>
            <a:off x="7157796" y="4380614"/>
            <a:ext cx="4122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registrations</a:t>
            </a:r>
            <a:endParaRPr lang="en-US" altLang="zh-CN" sz="3600" dirty="0">
              <a:latin typeface="Arial Black" panose="020B0A04020102020204" pitchFamily="34" charset="0"/>
            </a:endParaRPr>
          </a:p>
        </p:txBody>
      </p:sp>
      <p:sp>
        <p:nvSpPr>
          <p:cNvPr id="19" name="矩形 22">
            <a:extLst>
              <a:ext uri="{FF2B5EF4-FFF2-40B4-BE49-F238E27FC236}">
                <a16:creationId xmlns:a16="http://schemas.microsoft.com/office/drawing/2014/main" id="{17F182E3-D8F4-6F68-638D-3E367ECA5A8C}"/>
              </a:ext>
            </a:extLst>
          </p:cNvPr>
          <p:cNvSpPr/>
          <p:nvPr/>
        </p:nvSpPr>
        <p:spPr>
          <a:xfrm flipH="1">
            <a:off x="3864954" y="-161348"/>
            <a:ext cx="8327046" cy="638418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380882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9AC2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id="{06DC7CD4-6B37-7CB5-583B-1185E3DBEAD4}"/>
              </a:ext>
            </a:extLst>
          </p:cNvPr>
          <p:cNvSpPr/>
          <p:nvPr/>
        </p:nvSpPr>
        <p:spPr>
          <a:xfrm>
            <a:off x="0" y="-128342"/>
            <a:ext cx="4427621" cy="928577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86058">
                <a:moveTo>
                  <a:pt x="0" y="0"/>
                </a:moveTo>
                <a:lnTo>
                  <a:pt x="4167739" y="0"/>
                </a:lnTo>
                <a:lnTo>
                  <a:pt x="3455469" y="786058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7D473A-77AE-6F26-6CBE-798FA04C265D}"/>
              </a:ext>
            </a:extLst>
          </p:cNvPr>
          <p:cNvSpPr txBox="1"/>
          <p:nvPr/>
        </p:nvSpPr>
        <p:spPr>
          <a:xfrm>
            <a:off x="91325" y="55417"/>
            <a:ext cx="361440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FAISys</a:t>
            </a:r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 2025</a:t>
            </a: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74EDB27F-1D0E-947E-64C6-82273C38A183}"/>
              </a:ext>
            </a:extLst>
          </p:cNvPr>
          <p:cNvSpPr/>
          <p:nvPr/>
        </p:nvSpPr>
        <p:spPr>
          <a:xfrm flipH="1">
            <a:off x="-149286" y="6724046"/>
            <a:ext cx="12490569" cy="295301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5568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415568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D4FDEECB-A9A2-0348-8315-86DF94625C18}"/>
              </a:ext>
            </a:extLst>
          </p:cNvPr>
          <p:cNvSpPr txBox="1"/>
          <p:nvPr/>
        </p:nvSpPr>
        <p:spPr>
          <a:xfrm>
            <a:off x="624460" y="2518566"/>
            <a:ext cx="105918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500" dirty="0">
                <a:latin typeface="Arial Black" panose="020B0A04020102020204" pitchFamily="34" charset="0"/>
              </a:rPr>
              <a:t>157</a:t>
            </a:r>
          </a:p>
        </p:txBody>
      </p:sp>
    </p:spTree>
    <p:extLst>
      <p:ext uri="{BB962C8B-B14F-4D97-AF65-F5344CB8AC3E}">
        <p14:creationId xmlns:p14="http://schemas.microsoft.com/office/powerpoint/2010/main" val="383313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07EAF-B17D-FC9D-EE26-ED44C85BB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A8006D8-9550-3539-BE93-6343AB5EAB92}"/>
              </a:ext>
            </a:extLst>
          </p:cNvPr>
          <p:cNvSpPr/>
          <p:nvPr/>
        </p:nvSpPr>
        <p:spPr>
          <a:xfrm>
            <a:off x="326065" y="460744"/>
            <a:ext cx="1197935" cy="482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167F2-0DC6-54DC-27E0-19952F7AC394}"/>
              </a:ext>
            </a:extLst>
          </p:cNvPr>
          <p:cNvSpPr/>
          <p:nvPr/>
        </p:nvSpPr>
        <p:spPr>
          <a:xfrm>
            <a:off x="191386" y="4380614"/>
            <a:ext cx="4890977" cy="81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E4CE7B-F87D-B7B6-7B17-24C517905774}"/>
              </a:ext>
            </a:extLst>
          </p:cNvPr>
          <p:cNvSpPr/>
          <p:nvPr/>
        </p:nvSpPr>
        <p:spPr>
          <a:xfrm>
            <a:off x="248093" y="4267200"/>
            <a:ext cx="4437321" cy="92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背景图案&#10;&#10;AI 生成的内容可能不正确。">
            <a:extLst>
              <a:ext uri="{FF2B5EF4-FFF2-40B4-BE49-F238E27FC236}">
                <a16:creationId xmlns:a16="http://schemas.microsoft.com/office/drawing/2014/main" id="{6A405564-D63C-39AA-598A-D06BAD387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342"/>
            <a:ext cx="12192000" cy="684808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EFA0B35-4AF1-CF01-15AA-826265E5E4E2}"/>
              </a:ext>
            </a:extLst>
          </p:cNvPr>
          <p:cNvSpPr txBox="1"/>
          <p:nvPr/>
        </p:nvSpPr>
        <p:spPr>
          <a:xfrm>
            <a:off x="739849" y="790609"/>
            <a:ext cx="1059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Participants from Industry and Academia</a:t>
            </a:r>
            <a:endParaRPr lang="en-US" altLang="zh-CN" sz="3600" dirty="0">
              <a:latin typeface="Arial Black" panose="020B0A04020102020204" pitchFamily="34" charset="0"/>
            </a:endParaRPr>
          </a:p>
        </p:txBody>
      </p:sp>
      <p:sp>
        <p:nvSpPr>
          <p:cNvPr id="19" name="矩形 22">
            <a:extLst>
              <a:ext uri="{FF2B5EF4-FFF2-40B4-BE49-F238E27FC236}">
                <a16:creationId xmlns:a16="http://schemas.microsoft.com/office/drawing/2014/main" id="{3595D921-47DC-C2B2-F938-C089CCC51102}"/>
              </a:ext>
            </a:extLst>
          </p:cNvPr>
          <p:cNvSpPr/>
          <p:nvPr/>
        </p:nvSpPr>
        <p:spPr>
          <a:xfrm flipH="1">
            <a:off x="3864954" y="-161348"/>
            <a:ext cx="8327046" cy="638418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380882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9AC2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12" name="矩形 22">
            <a:extLst>
              <a:ext uri="{FF2B5EF4-FFF2-40B4-BE49-F238E27FC236}">
                <a16:creationId xmlns:a16="http://schemas.microsoft.com/office/drawing/2014/main" id="{2D66EAA1-AA71-5B46-E9A1-7508D2BE4751}"/>
              </a:ext>
            </a:extLst>
          </p:cNvPr>
          <p:cNvSpPr/>
          <p:nvPr/>
        </p:nvSpPr>
        <p:spPr>
          <a:xfrm>
            <a:off x="0" y="-128342"/>
            <a:ext cx="4427621" cy="928577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86058">
                <a:moveTo>
                  <a:pt x="0" y="0"/>
                </a:moveTo>
                <a:lnTo>
                  <a:pt x="4167739" y="0"/>
                </a:lnTo>
                <a:lnTo>
                  <a:pt x="3455469" y="786058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42DBFB-58B1-7B5A-65A5-92D7ADD3FCDA}"/>
              </a:ext>
            </a:extLst>
          </p:cNvPr>
          <p:cNvSpPr txBox="1"/>
          <p:nvPr/>
        </p:nvSpPr>
        <p:spPr>
          <a:xfrm>
            <a:off x="91325" y="55417"/>
            <a:ext cx="361440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FAISys</a:t>
            </a:r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2025</a:t>
            </a: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F03357E4-BFD2-16CB-3AD4-24C94E0888C6}"/>
              </a:ext>
            </a:extLst>
          </p:cNvPr>
          <p:cNvSpPr/>
          <p:nvPr/>
        </p:nvSpPr>
        <p:spPr>
          <a:xfrm flipH="1">
            <a:off x="-149286" y="6724046"/>
            <a:ext cx="12490569" cy="295301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5568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415568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83CE75C-1828-9EB2-A7DC-22225FF3F5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910378"/>
              </p:ext>
            </p:extLst>
          </p:nvPr>
        </p:nvGraphicFramePr>
        <p:xfrm>
          <a:off x="2577521" y="1585886"/>
          <a:ext cx="7438891" cy="5039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56C8E2-AAF3-605A-949C-57D4945D7362}"/>
              </a:ext>
            </a:extLst>
          </p:cNvPr>
          <p:cNvSpPr txBox="1"/>
          <p:nvPr/>
        </p:nvSpPr>
        <p:spPr>
          <a:xfrm>
            <a:off x="4260187" y="3739500"/>
            <a:ext cx="194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Industry: 72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985A9-0BD5-AEA0-15F8-F6AD09D60BF1}"/>
              </a:ext>
            </a:extLst>
          </p:cNvPr>
          <p:cNvSpPr txBox="1"/>
          <p:nvPr/>
        </p:nvSpPr>
        <p:spPr>
          <a:xfrm>
            <a:off x="6428792" y="3739500"/>
            <a:ext cx="2244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Academia: 85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3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96EF6-FA2B-140C-7647-BF04ADE0F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09D1AC8-5337-657D-56E2-EB266BDB998F}"/>
              </a:ext>
            </a:extLst>
          </p:cNvPr>
          <p:cNvSpPr/>
          <p:nvPr/>
        </p:nvSpPr>
        <p:spPr>
          <a:xfrm>
            <a:off x="326065" y="460744"/>
            <a:ext cx="1197935" cy="482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1CA2CA-6851-2B57-563B-2473C98F0580}"/>
              </a:ext>
            </a:extLst>
          </p:cNvPr>
          <p:cNvSpPr/>
          <p:nvPr/>
        </p:nvSpPr>
        <p:spPr>
          <a:xfrm>
            <a:off x="191386" y="4380614"/>
            <a:ext cx="4890977" cy="81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E6B7F9-8155-2EE5-6EBA-3E895CE2B8D3}"/>
              </a:ext>
            </a:extLst>
          </p:cNvPr>
          <p:cNvSpPr/>
          <p:nvPr/>
        </p:nvSpPr>
        <p:spPr>
          <a:xfrm>
            <a:off x="248093" y="4267200"/>
            <a:ext cx="4437321" cy="92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背景图案&#10;&#10;AI 生成的内容可能不正确。">
            <a:extLst>
              <a:ext uri="{FF2B5EF4-FFF2-40B4-BE49-F238E27FC236}">
                <a16:creationId xmlns:a16="http://schemas.microsoft.com/office/drawing/2014/main" id="{C852F72E-F25D-DE57-D6BD-A5697C411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8"/>
            <a:ext cx="12192000" cy="684808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1EC4297-1938-0C2D-F8A0-5368DAAEDF21}"/>
              </a:ext>
            </a:extLst>
          </p:cNvPr>
          <p:cNvSpPr txBox="1"/>
          <p:nvPr/>
        </p:nvSpPr>
        <p:spPr>
          <a:xfrm>
            <a:off x="739849" y="790609"/>
            <a:ext cx="1059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Arial Black" panose="020B0A04020102020204" pitchFamily="34" charset="0"/>
              </a:rPr>
              <a:t>Participants from Industry and Academia</a:t>
            </a:r>
            <a:endParaRPr lang="en-US" altLang="zh-CN" sz="3600" dirty="0">
              <a:latin typeface="Arial Black" panose="020B0A04020102020204" pitchFamily="34" charset="0"/>
            </a:endParaRPr>
          </a:p>
        </p:txBody>
      </p:sp>
      <p:sp>
        <p:nvSpPr>
          <p:cNvPr id="19" name="矩形 22">
            <a:extLst>
              <a:ext uri="{FF2B5EF4-FFF2-40B4-BE49-F238E27FC236}">
                <a16:creationId xmlns:a16="http://schemas.microsoft.com/office/drawing/2014/main" id="{9DC5B533-7C70-079F-B9A4-F14FFCEAFA60}"/>
              </a:ext>
            </a:extLst>
          </p:cNvPr>
          <p:cNvSpPr/>
          <p:nvPr/>
        </p:nvSpPr>
        <p:spPr>
          <a:xfrm flipH="1">
            <a:off x="3864954" y="-161348"/>
            <a:ext cx="8327046" cy="638418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380882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9AC2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21" name="矩形 22">
            <a:extLst>
              <a:ext uri="{FF2B5EF4-FFF2-40B4-BE49-F238E27FC236}">
                <a16:creationId xmlns:a16="http://schemas.microsoft.com/office/drawing/2014/main" id="{C1AAC817-878A-9978-ECA4-C1464E5E0F15}"/>
              </a:ext>
            </a:extLst>
          </p:cNvPr>
          <p:cNvSpPr/>
          <p:nvPr/>
        </p:nvSpPr>
        <p:spPr>
          <a:xfrm>
            <a:off x="0" y="-128342"/>
            <a:ext cx="4427621" cy="928577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86058">
                <a:moveTo>
                  <a:pt x="0" y="0"/>
                </a:moveTo>
                <a:lnTo>
                  <a:pt x="4167739" y="0"/>
                </a:lnTo>
                <a:lnTo>
                  <a:pt x="3455469" y="786058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D08176-6835-F64D-6D68-CD592AAEF316}"/>
              </a:ext>
            </a:extLst>
          </p:cNvPr>
          <p:cNvSpPr txBox="1"/>
          <p:nvPr/>
        </p:nvSpPr>
        <p:spPr>
          <a:xfrm>
            <a:off x="91325" y="55417"/>
            <a:ext cx="361440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FAISys</a:t>
            </a:r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2025</a:t>
            </a:r>
          </a:p>
        </p:txBody>
      </p:sp>
      <p:sp>
        <p:nvSpPr>
          <p:cNvPr id="24" name="矩形 22">
            <a:extLst>
              <a:ext uri="{FF2B5EF4-FFF2-40B4-BE49-F238E27FC236}">
                <a16:creationId xmlns:a16="http://schemas.microsoft.com/office/drawing/2014/main" id="{44ECD451-0C88-C405-9DBE-3E9E5F7EDB5D}"/>
              </a:ext>
            </a:extLst>
          </p:cNvPr>
          <p:cNvSpPr/>
          <p:nvPr/>
        </p:nvSpPr>
        <p:spPr>
          <a:xfrm flipH="1">
            <a:off x="-149286" y="6724046"/>
            <a:ext cx="12490569" cy="295301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5568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415568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graphicFrame>
        <p:nvGraphicFramePr>
          <p:cNvPr id="5" name="图表 19">
            <a:extLst>
              <a:ext uri="{FF2B5EF4-FFF2-40B4-BE49-F238E27FC236}">
                <a16:creationId xmlns:a16="http://schemas.microsoft.com/office/drawing/2014/main" id="{7F72C688-83DE-5F85-54AD-E364DDADA4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222916"/>
              </p:ext>
            </p:extLst>
          </p:nvPr>
        </p:nvGraphicFramePr>
        <p:xfrm>
          <a:off x="460301" y="1340438"/>
          <a:ext cx="1127139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9767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CE698-A7C2-A132-B77D-6CE614D0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DD411D-E693-F6F6-F40E-A62AB111469C}"/>
              </a:ext>
            </a:extLst>
          </p:cNvPr>
          <p:cNvSpPr/>
          <p:nvPr/>
        </p:nvSpPr>
        <p:spPr>
          <a:xfrm>
            <a:off x="457164" y="507345"/>
            <a:ext cx="1197935" cy="482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0A9867-164F-7B4F-D53D-29C17C87647D}"/>
              </a:ext>
            </a:extLst>
          </p:cNvPr>
          <p:cNvSpPr/>
          <p:nvPr/>
        </p:nvSpPr>
        <p:spPr>
          <a:xfrm>
            <a:off x="191386" y="4380614"/>
            <a:ext cx="4890977" cy="81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165741-4195-6666-7BD3-417C3F898C95}"/>
              </a:ext>
            </a:extLst>
          </p:cNvPr>
          <p:cNvSpPr/>
          <p:nvPr/>
        </p:nvSpPr>
        <p:spPr>
          <a:xfrm>
            <a:off x="248093" y="4267200"/>
            <a:ext cx="4437321" cy="92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29C514E6-6A65-7088-23B9-7971A89BC7BC}"/>
              </a:ext>
            </a:extLst>
          </p:cNvPr>
          <p:cNvSpPr/>
          <p:nvPr/>
        </p:nvSpPr>
        <p:spPr>
          <a:xfrm flipH="1">
            <a:off x="3864954" y="-161348"/>
            <a:ext cx="8327046" cy="638418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380882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9AC2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21" name="矩形 22">
            <a:extLst>
              <a:ext uri="{FF2B5EF4-FFF2-40B4-BE49-F238E27FC236}">
                <a16:creationId xmlns:a16="http://schemas.microsoft.com/office/drawing/2014/main" id="{C4747DC4-525F-61A4-0A49-3234D3148B99}"/>
              </a:ext>
            </a:extLst>
          </p:cNvPr>
          <p:cNvSpPr/>
          <p:nvPr/>
        </p:nvSpPr>
        <p:spPr>
          <a:xfrm>
            <a:off x="0" y="-128342"/>
            <a:ext cx="4427621" cy="928577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86058">
                <a:moveTo>
                  <a:pt x="0" y="0"/>
                </a:moveTo>
                <a:lnTo>
                  <a:pt x="4167739" y="0"/>
                </a:lnTo>
                <a:lnTo>
                  <a:pt x="3455469" y="786058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841F9AB-FCC5-CE6C-A405-5E3C98A699C1}"/>
              </a:ext>
            </a:extLst>
          </p:cNvPr>
          <p:cNvSpPr txBox="1"/>
          <p:nvPr/>
        </p:nvSpPr>
        <p:spPr>
          <a:xfrm>
            <a:off x="91325" y="55417"/>
            <a:ext cx="361440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FAISys</a:t>
            </a:r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2025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DD47F3F-1C45-E961-7F5F-B6369FB2853C}"/>
              </a:ext>
            </a:extLst>
          </p:cNvPr>
          <p:cNvSpPr/>
          <p:nvPr/>
        </p:nvSpPr>
        <p:spPr>
          <a:xfrm flipH="1">
            <a:off x="-149286" y="6724046"/>
            <a:ext cx="12490569" cy="295301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5568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415568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D531296C-ED98-DE1E-E2CB-1E68999055A9}"/>
              </a:ext>
            </a:extLst>
          </p:cNvPr>
          <p:cNvSpPr txBox="1"/>
          <p:nvPr/>
        </p:nvSpPr>
        <p:spPr>
          <a:xfrm>
            <a:off x="542188" y="701748"/>
            <a:ext cx="1155848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Keynote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proposals</a:t>
            </a:r>
            <a:endParaRPr lang="en-HK" altLang="zh-CN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panel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papers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webpage</a:t>
            </a:r>
          </a:p>
        </p:txBody>
      </p:sp>
    </p:spTree>
    <p:extLst>
      <p:ext uri="{BB962C8B-B14F-4D97-AF65-F5344CB8AC3E}">
        <p14:creationId xmlns:p14="http://schemas.microsoft.com/office/powerpoint/2010/main" val="351431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D4B84-14D2-F9C3-907E-E06DAA73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A25DFF-1A91-5C85-C9D1-49F9FC61AF4C}"/>
              </a:ext>
            </a:extLst>
          </p:cNvPr>
          <p:cNvSpPr/>
          <p:nvPr/>
        </p:nvSpPr>
        <p:spPr>
          <a:xfrm>
            <a:off x="326065" y="460744"/>
            <a:ext cx="1197935" cy="482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41ED13-6914-3A0C-622B-8D7159BBA3EB}"/>
              </a:ext>
            </a:extLst>
          </p:cNvPr>
          <p:cNvSpPr/>
          <p:nvPr/>
        </p:nvSpPr>
        <p:spPr>
          <a:xfrm>
            <a:off x="191386" y="4380614"/>
            <a:ext cx="4890977" cy="81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E1D9CD-2757-E5E4-6969-D19D04F2D585}"/>
              </a:ext>
            </a:extLst>
          </p:cNvPr>
          <p:cNvSpPr/>
          <p:nvPr/>
        </p:nvSpPr>
        <p:spPr>
          <a:xfrm>
            <a:off x="248093" y="4267200"/>
            <a:ext cx="4437321" cy="92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背景图案&#10;&#10;AI 生成的内容可能不正确。">
            <a:extLst>
              <a:ext uri="{FF2B5EF4-FFF2-40B4-BE49-F238E27FC236}">
                <a16:creationId xmlns:a16="http://schemas.microsoft.com/office/drawing/2014/main" id="{A681CDE5-81BD-9804-9D35-62C4C7F80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" y="18979"/>
            <a:ext cx="12192000" cy="684808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0D05F8B-4A2F-8D77-9FBC-BD876C004F17}"/>
              </a:ext>
            </a:extLst>
          </p:cNvPr>
          <p:cNvSpPr txBox="1"/>
          <p:nvPr/>
        </p:nvSpPr>
        <p:spPr>
          <a:xfrm>
            <a:off x="739849" y="790609"/>
            <a:ext cx="1059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altLang="zh-CN" sz="3600" b="1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Special Thanks: Organizing Committee</a:t>
            </a:r>
            <a:endParaRPr lang="en-US" altLang="zh-CN" sz="3600" dirty="0">
              <a:effectLst/>
              <a:latin typeface="Arial Black" panose="020B0A040201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8DF0CE-A835-E72D-3370-83172B167F3C}"/>
              </a:ext>
            </a:extLst>
          </p:cNvPr>
          <p:cNvSpPr txBox="1"/>
          <p:nvPr/>
        </p:nvSpPr>
        <p:spPr>
          <a:xfrm>
            <a:off x="1733005" y="3283041"/>
            <a:ext cx="2118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Chair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Xu 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Chinese University of Hong Kong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694ABB2-E7E1-F1AB-B25A-2AB79BF0322F}"/>
              </a:ext>
            </a:extLst>
          </p:cNvPr>
          <p:cNvSpPr txBox="1"/>
          <p:nvPr/>
        </p:nvSpPr>
        <p:spPr>
          <a:xfrm>
            <a:off x="3705727" y="3286429"/>
            <a:ext cx="2595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Chair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Chuan Wu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Hong Kong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52302CE-E46E-2487-D5D6-6A53A02FF4AD}"/>
              </a:ext>
            </a:extLst>
          </p:cNvPr>
          <p:cNvSpPr txBox="1"/>
          <p:nvPr/>
        </p:nvSpPr>
        <p:spPr>
          <a:xfrm>
            <a:off x="6326906" y="3271983"/>
            <a:ext cx="1867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Chair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Cui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Peking University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F27E3D-4D6F-1853-56CC-4DD218EA2E4A}"/>
              </a:ext>
            </a:extLst>
          </p:cNvPr>
          <p:cNvSpPr txBox="1"/>
          <p:nvPr/>
        </p:nvSpPr>
        <p:spPr>
          <a:xfrm>
            <a:off x="8579177" y="3271983"/>
            <a:ext cx="2009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Chair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Dmitrii </a:t>
            </a:r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Ustiugov</a:t>
            </a:r>
            <a:endParaRPr lang="en-US" altLang="zh-CN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Nanyang Technological University Singapore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B96CD02-705F-2DB5-F50E-61DB6AAF93A5}"/>
              </a:ext>
            </a:extLst>
          </p:cNvPr>
          <p:cNvSpPr txBox="1"/>
          <p:nvPr/>
        </p:nvSpPr>
        <p:spPr>
          <a:xfrm>
            <a:off x="1809213" y="5899977"/>
            <a:ext cx="187832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Sponsorship Chair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Chair</a:t>
            </a:r>
          </a:p>
          <a:p>
            <a:pPr algn="ctr"/>
            <a:r>
              <a:rPr lang="en-US" altLang="zh-CN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Jingzong</a:t>
            </a:r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 Seng University of Hong Kong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34CF253-75D6-1B84-4E50-F9C0145CEF5E}"/>
              </a:ext>
            </a:extLst>
          </p:cNvPr>
          <p:cNvSpPr txBox="1"/>
          <p:nvPr/>
        </p:nvSpPr>
        <p:spPr>
          <a:xfrm>
            <a:off x="4230798" y="5892074"/>
            <a:ext cx="15492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Sponsorship Chair</a:t>
            </a:r>
          </a:p>
          <a:p>
            <a:pPr algn="ctr"/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Abdurlrahman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Mahmoud</a:t>
            </a:r>
          </a:p>
          <a:p>
            <a:pPr algn="ctr"/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Mohamd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 Zayed University of AI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BF477AD-0858-07A2-4396-6D8A2BD359CF}"/>
              </a:ext>
            </a:extLst>
          </p:cNvPr>
          <p:cNvSpPr txBox="1"/>
          <p:nvPr/>
        </p:nvSpPr>
        <p:spPr>
          <a:xfrm>
            <a:off x="6217867" y="5898466"/>
            <a:ext cx="2085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Publicity&amp;Web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Chair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Cheng Li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Science and Technology of China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7DCB435-42A1-71F6-FB22-12CE35588A07}"/>
              </a:ext>
            </a:extLst>
          </p:cNvPr>
          <p:cNvSpPr txBox="1"/>
          <p:nvPr/>
        </p:nvSpPr>
        <p:spPr>
          <a:xfrm>
            <a:off x="8874154" y="5918494"/>
            <a:ext cx="1419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Chair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Qingyu Song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Xiamen University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22">
            <a:extLst>
              <a:ext uri="{FF2B5EF4-FFF2-40B4-BE49-F238E27FC236}">
                <a16:creationId xmlns:a16="http://schemas.microsoft.com/office/drawing/2014/main" id="{A2824A74-228B-0E69-6EFA-637663EC135B}"/>
              </a:ext>
            </a:extLst>
          </p:cNvPr>
          <p:cNvSpPr/>
          <p:nvPr/>
        </p:nvSpPr>
        <p:spPr>
          <a:xfrm flipH="1">
            <a:off x="3864954" y="-161348"/>
            <a:ext cx="8327046" cy="638418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380882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9AC2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28" name="矩形 22">
            <a:extLst>
              <a:ext uri="{FF2B5EF4-FFF2-40B4-BE49-F238E27FC236}">
                <a16:creationId xmlns:a16="http://schemas.microsoft.com/office/drawing/2014/main" id="{6DA97DBC-4C01-E348-A18C-0D1A8E266E50}"/>
              </a:ext>
            </a:extLst>
          </p:cNvPr>
          <p:cNvSpPr/>
          <p:nvPr/>
        </p:nvSpPr>
        <p:spPr>
          <a:xfrm>
            <a:off x="0" y="-128342"/>
            <a:ext cx="4427621" cy="928577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86058">
                <a:moveTo>
                  <a:pt x="0" y="0"/>
                </a:moveTo>
                <a:lnTo>
                  <a:pt x="4167739" y="0"/>
                </a:lnTo>
                <a:lnTo>
                  <a:pt x="3455469" y="786058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990C049-11F3-2244-49BE-A4BC2B595E2E}"/>
              </a:ext>
            </a:extLst>
          </p:cNvPr>
          <p:cNvSpPr txBox="1"/>
          <p:nvPr/>
        </p:nvSpPr>
        <p:spPr>
          <a:xfrm>
            <a:off x="91325" y="55417"/>
            <a:ext cx="361440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FAISys</a:t>
            </a:r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2025</a:t>
            </a:r>
          </a:p>
        </p:txBody>
      </p:sp>
      <p:pic>
        <p:nvPicPr>
          <p:cNvPr id="2050" name="Picture 2" descr="Henry">
            <a:extLst>
              <a:ext uri="{FF2B5EF4-FFF2-40B4-BE49-F238E27FC236}">
                <a16:creationId xmlns:a16="http://schemas.microsoft.com/office/drawing/2014/main" id="{72972C55-CC28-EEA1-C2DD-27871A7795B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166" y="1452443"/>
            <a:ext cx="155024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ui Bin">
            <a:extLst>
              <a:ext uri="{FF2B5EF4-FFF2-40B4-BE49-F238E27FC236}">
                <a16:creationId xmlns:a16="http://schemas.microsoft.com/office/drawing/2014/main" id="{7A9BC1B6-2CE8-2F19-9288-1B6CD379D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6" t="26" r="5264" b="25684"/>
          <a:stretch>
            <a:fillRect/>
          </a:stretch>
        </p:blipFill>
        <p:spPr bwMode="auto">
          <a:xfrm>
            <a:off x="6503011" y="1448271"/>
            <a:ext cx="1544957" cy="182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obirise">
            <a:extLst>
              <a:ext uri="{FF2B5EF4-FFF2-40B4-BE49-F238E27FC236}">
                <a16:creationId xmlns:a16="http://schemas.microsoft.com/office/drawing/2014/main" id="{9C8ED529-9F41-74C4-C549-DE80F420E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7"/>
          <a:stretch>
            <a:fillRect/>
          </a:stretch>
        </p:blipFill>
        <p:spPr bwMode="auto">
          <a:xfrm>
            <a:off x="8808637" y="1448926"/>
            <a:ext cx="1554480" cy="18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uan Wu's Photo">
            <a:extLst>
              <a:ext uri="{FF2B5EF4-FFF2-40B4-BE49-F238E27FC236}">
                <a16:creationId xmlns:a16="http://schemas.microsoft.com/office/drawing/2014/main" id="{64C54872-1260-C4F2-96AA-A8D14EB256E1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6" t="-4402" r="7534" b="2917"/>
          <a:stretch>
            <a:fillRect/>
          </a:stretch>
        </p:blipFill>
        <p:spPr bwMode="auto">
          <a:xfrm>
            <a:off x="4228184" y="1372133"/>
            <a:ext cx="1554480" cy="190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me">
            <a:extLst>
              <a:ext uri="{FF2B5EF4-FFF2-40B4-BE49-F238E27FC236}">
                <a16:creationId xmlns:a16="http://schemas.microsoft.com/office/drawing/2014/main" id="{D2ED7889-0005-2A8A-02D8-3B4AFA5D4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8" t="15612" r="25856" b="15761"/>
          <a:stretch>
            <a:fillRect/>
          </a:stretch>
        </p:blipFill>
        <p:spPr bwMode="auto">
          <a:xfrm>
            <a:off x="2017165" y="3985443"/>
            <a:ext cx="1550247" cy="187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bout Me - Abdulrahman Mahmoud">
            <a:extLst>
              <a:ext uri="{FF2B5EF4-FFF2-40B4-BE49-F238E27FC236}">
                <a16:creationId xmlns:a16="http://schemas.microsoft.com/office/drawing/2014/main" id="{463B6766-97EF-C62C-4DC5-25859AB51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733"/>
          <a:stretch>
            <a:fillRect/>
          </a:stretch>
        </p:blipFill>
        <p:spPr bwMode="auto">
          <a:xfrm>
            <a:off x="4226751" y="4013099"/>
            <a:ext cx="1549251" cy="21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heng Li">
            <a:extLst>
              <a:ext uri="{FF2B5EF4-FFF2-40B4-BE49-F238E27FC236}">
                <a16:creationId xmlns:a16="http://schemas.microsoft.com/office/drawing/2014/main" id="{A5D34F27-A323-72BC-79BA-DB6715EA9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r="11121"/>
          <a:stretch>
            <a:fillRect/>
          </a:stretch>
        </p:blipFill>
        <p:spPr bwMode="auto">
          <a:xfrm>
            <a:off x="6498717" y="4023782"/>
            <a:ext cx="1549251" cy="187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Qingyu Song">
            <a:extLst>
              <a:ext uri="{FF2B5EF4-FFF2-40B4-BE49-F238E27FC236}">
                <a16:creationId xmlns:a16="http://schemas.microsoft.com/office/drawing/2014/main" id="{7D59F0FB-094B-46DF-1665-06D0CA61B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1"/>
          <a:stretch>
            <a:fillRect/>
          </a:stretch>
        </p:blipFill>
        <p:spPr bwMode="auto">
          <a:xfrm>
            <a:off x="8808637" y="4037243"/>
            <a:ext cx="1560620" cy="18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81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905DC-90CA-625A-13FE-5415D23D6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B037926-8A7E-3031-2801-7B16B69FCE28}"/>
              </a:ext>
            </a:extLst>
          </p:cNvPr>
          <p:cNvSpPr/>
          <p:nvPr/>
        </p:nvSpPr>
        <p:spPr>
          <a:xfrm>
            <a:off x="326065" y="460744"/>
            <a:ext cx="1197935" cy="482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698E9F-FC15-79B2-1CA7-96C5C4C7AF40}"/>
              </a:ext>
            </a:extLst>
          </p:cNvPr>
          <p:cNvSpPr/>
          <p:nvPr/>
        </p:nvSpPr>
        <p:spPr>
          <a:xfrm>
            <a:off x="191386" y="4380614"/>
            <a:ext cx="4890977" cy="81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91DB0A-4949-C4BF-5C97-EFBB49FB2472}"/>
              </a:ext>
            </a:extLst>
          </p:cNvPr>
          <p:cNvSpPr/>
          <p:nvPr/>
        </p:nvSpPr>
        <p:spPr>
          <a:xfrm>
            <a:off x="248093" y="4267200"/>
            <a:ext cx="4437321" cy="92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5BAB59ED-DC39-50AE-D455-E72290C502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8327"/>
            <a:ext cx="12211356" cy="6858000"/>
          </a:xfrm>
          <a:custGeom>
            <a:avLst/>
            <a:gdLst/>
            <a:ahLst/>
            <a:cxnLst/>
            <a:rect l="l" t="t" r="r" b="b"/>
            <a:pathLst>
              <a:path w="6696000" h="3348000">
                <a:moveTo>
                  <a:pt x="0" y="0"/>
                </a:moveTo>
                <a:lnTo>
                  <a:pt x="6696000" y="0"/>
                </a:lnTo>
                <a:lnTo>
                  <a:pt x="6696000" y="3348000"/>
                </a:lnTo>
                <a:lnTo>
                  <a:pt x="0" y="334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-161186" t="-123984" r="1" b="-19927"/>
            </a:stretch>
          </a:blipFill>
        </p:spPr>
        <p:txBody>
          <a:bodyPr/>
          <a:lstStyle/>
          <a:p>
            <a:endParaRPr lang="zh-CN" altLang="en-US" sz="57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8DAC01-4C31-CE5A-3421-1EC0388DE680}"/>
              </a:ext>
            </a:extLst>
          </p:cNvPr>
          <p:cNvSpPr txBox="1"/>
          <p:nvPr/>
        </p:nvSpPr>
        <p:spPr>
          <a:xfrm>
            <a:off x="739849" y="790609"/>
            <a:ext cx="1059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altLang="zh-CN" sz="3600" b="1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Special Thanks: Steering Committee</a:t>
            </a:r>
            <a:endParaRPr lang="en-US" altLang="zh-CN" sz="3600" dirty="0">
              <a:effectLst/>
              <a:latin typeface="Arial Black" panose="020B0A040201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0A95A43-083E-1F26-08B9-D3E82F14F2F3}"/>
              </a:ext>
            </a:extLst>
          </p:cNvPr>
          <p:cNvSpPr txBox="1"/>
          <p:nvPr/>
        </p:nvSpPr>
        <p:spPr>
          <a:xfrm>
            <a:off x="3169806" y="3445791"/>
            <a:ext cx="1332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Wenguang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Tsinghua University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22">
            <a:extLst>
              <a:ext uri="{FF2B5EF4-FFF2-40B4-BE49-F238E27FC236}">
                <a16:creationId xmlns:a16="http://schemas.microsoft.com/office/drawing/2014/main" id="{771795D5-B3FB-38A2-A5F9-F1F4D93AB1F9}"/>
              </a:ext>
            </a:extLst>
          </p:cNvPr>
          <p:cNvSpPr/>
          <p:nvPr/>
        </p:nvSpPr>
        <p:spPr>
          <a:xfrm flipH="1">
            <a:off x="3864954" y="-161348"/>
            <a:ext cx="8327046" cy="638418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380882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9AC2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19" name="矩形 22">
            <a:extLst>
              <a:ext uri="{FF2B5EF4-FFF2-40B4-BE49-F238E27FC236}">
                <a16:creationId xmlns:a16="http://schemas.microsoft.com/office/drawing/2014/main" id="{55FB4FEF-C9B0-C99D-EF7C-6AC03A17E343}"/>
              </a:ext>
            </a:extLst>
          </p:cNvPr>
          <p:cNvSpPr/>
          <p:nvPr/>
        </p:nvSpPr>
        <p:spPr>
          <a:xfrm>
            <a:off x="0" y="-128342"/>
            <a:ext cx="4427621" cy="928577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86058">
                <a:moveTo>
                  <a:pt x="0" y="0"/>
                </a:moveTo>
                <a:lnTo>
                  <a:pt x="4167739" y="0"/>
                </a:lnTo>
                <a:lnTo>
                  <a:pt x="3455469" y="786058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C919293-4106-4778-42D9-F250BCFEA5AB}"/>
              </a:ext>
            </a:extLst>
          </p:cNvPr>
          <p:cNvSpPr txBox="1"/>
          <p:nvPr/>
        </p:nvSpPr>
        <p:spPr>
          <a:xfrm>
            <a:off x="91325" y="55417"/>
            <a:ext cx="361440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FAISys</a:t>
            </a:r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2025</a:t>
            </a:r>
          </a:p>
        </p:txBody>
      </p:sp>
      <p:sp>
        <p:nvSpPr>
          <p:cNvPr id="5" name="文本框 20">
            <a:extLst>
              <a:ext uri="{FF2B5EF4-FFF2-40B4-BE49-F238E27FC236}">
                <a16:creationId xmlns:a16="http://schemas.microsoft.com/office/drawing/2014/main" id="{2E15A274-3071-388F-CE2F-5EE916029651}"/>
              </a:ext>
            </a:extLst>
          </p:cNvPr>
          <p:cNvSpPr txBox="1"/>
          <p:nvPr/>
        </p:nvSpPr>
        <p:spPr>
          <a:xfrm>
            <a:off x="8913172" y="5988150"/>
            <a:ext cx="1513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Xu 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Chinese University of Hong Kong</a:t>
            </a:r>
          </a:p>
        </p:txBody>
      </p:sp>
      <p:pic>
        <p:nvPicPr>
          <p:cNvPr id="6" name="Picture 2" descr="Henry">
            <a:extLst>
              <a:ext uri="{FF2B5EF4-FFF2-40B4-BE49-F238E27FC236}">
                <a16:creationId xmlns:a16="http://schemas.microsoft.com/office/drawing/2014/main" id="{84F1AFA7-C0D4-CB94-B104-47075A3D40A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824" y="4159350"/>
            <a:ext cx="155024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enguang Chen">
            <a:extLst>
              <a:ext uri="{FF2B5EF4-FFF2-40B4-BE49-F238E27FC236}">
                <a16:creationId xmlns:a16="http://schemas.microsoft.com/office/drawing/2014/main" id="{98A27C3F-F8E3-567B-DAF1-2FC840AF8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211" r="7813" b="-211"/>
          <a:stretch>
            <a:fillRect/>
          </a:stretch>
        </p:blipFill>
        <p:spPr bwMode="auto">
          <a:xfrm>
            <a:off x="3036668" y="1574600"/>
            <a:ext cx="1549250" cy="188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43">
            <a:extLst>
              <a:ext uri="{FF2B5EF4-FFF2-40B4-BE49-F238E27FC236}">
                <a16:creationId xmlns:a16="http://schemas.microsoft.com/office/drawing/2014/main" id="{CA8AC7A1-9C45-1562-DE91-5603675774E0}"/>
              </a:ext>
            </a:extLst>
          </p:cNvPr>
          <p:cNvSpPr txBox="1"/>
          <p:nvPr/>
        </p:nvSpPr>
        <p:spPr>
          <a:xfrm>
            <a:off x="5010587" y="3447431"/>
            <a:ext cx="2085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Cheng Li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Science and Technology of China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6" descr="Cheng Li">
            <a:extLst>
              <a:ext uri="{FF2B5EF4-FFF2-40B4-BE49-F238E27FC236}">
                <a16:creationId xmlns:a16="http://schemas.microsoft.com/office/drawing/2014/main" id="{A4FE22A3-1474-9B7F-F0B0-8F1487BF1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7" r="11121"/>
          <a:stretch>
            <a:fillRect/>
          </a:stretch>
        </p:blipFill>
        <p:spPr bwMode="auto">
          <a:xfrm>
            <a:off x="5291437" y="1581292"/>
            <a:ext cx="1549251" cy="187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ner_image">
            <a:extLst>
              <a:ext uri="{FF2B5EF4-FFF2-40B4-BE49-F238E27FC236}">
                <a16:creationId xmlns:a16="http://schemas.microsoft.com/office/drawing/2014/main" id="{99575608-2E2E-4491-4888-1AC03C3FF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-1298" r="16979" b="1298"/>
          <a:stretch>
            <a:fillRect/>
          </a:stretch>
        </p:blipFill>
        <p:spPr bwMode="auto">
          <a:xfrm>
            <a:off x="7727862" y="1562561"/>
            <a:ext cx="1550247" cy="189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43">
            <a:extLst>
              <a:ext uri="{FF2B5EF4-FFF2-40B4-BE49-F238E27FC236}">
                <a16:creationId xmlns:a16="http://schemas.microsoft.com/office/drawing/2014/main" id="{948F6406-DDFD-AB7B-A6A5-8274C1A3A432}"/>
              </a:ext>
            </a:extLst>
          </p:cNvPr>
          <p:cNvSpPr txBox="1"/>
          <p:nvPr/>
        </p:nvSpPr>
        <p:spPr>
          <a:xfrm>
            <a:off x="7546207" y="3447431"/>
            <a:ext cx="1873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Xiaosong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bin Zayed University of</a:t>
            </a:r>
            <a:r>
              <a: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pic>
        <p:nvPicPr>
          <p:cNvPr id="3078" name="Picture 6" descr="Kun Tan">
            <a:extLst>
              <a:ext uri="{FF2B5EF4-FFF2-40B4-BE49-F238E27FC236}">
                <a16:creationId xmlns:a16="http://schemas.microsoft.com/office/drawing/2014/main" id="{CEA71637-26E7-E365-8204-BAE94738C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r="7395"/>
          <a:stretch>
            <a:fillRect/>
          </a:stretch>
        </p:blipFill>
        <p:spPr bwMode="auto">
          <a:xfrm>
            <a:off x="1730395" y="4157178"/>
            <a:ext cx="154843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20">
            <a:extLst>
              <a:ext uri="{FF2B5EF4-FFF2-40B4-BE49-F238E27FC236}">
                <a16:creationId xmlns:a16="http://schemas.microsoft.com/office/drawing/2014/main" id="{BD8A504D-229C-F269-473A-B09F373B9AAA}"/>
              </a:ext>
            </a:extLst>
          </p:cNvPr>
          <p:cNvSpPr txBox="1"/>
          <p:nvPr/>
        </p:nvSpPr>
        <p:spPr>
          <a:xfrm>
            <a:off x="1352729" y="5967321"/>
            <a:ext cx="211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Kun Tan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Huawei Technologies</a:t>
            </a:r>
          </a:p>
        </p:txBody>
      </p:sp>
      <p:pic>
        <p:nvPicPr>
          <p:cNvPr id="3080" name="Picture 8" descr="Ji-Rong Wen">
            <a:extLst>
              <a:ext uri="{FF2B5EF4-FFF2-40B4-BE49-F238E27FC236}">
                <a16:creationId xmlns:a16="http://schemas.microsoft.com/office/drawing/2014/main" id="{12CC159C-2773-CCAA-2FC8-77E4849ED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057" y="4159800"/>
            <a:ext cx="1542291" cy="1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20">
            <a:extLst>
              <a:ext uri="{FF2B5EF4-FFF2-40B4-BE49-F238E27FC236}">
                <a16:creationId xmlns:a16="http://schemas.microsoft.com/office/drawing/2014/main" id="{7567B04D-6399-5323-A7D3-948A05FC3EF3}"/>
              </a:ext>
            </a:extLst>
          </p:cNvPr>
          <p:cNvSpPr txBox="1"/>
          <p:nvPr/>
        </p:nvSpPr>
        <p:spPr>
          <a:xfrm>
            <a:off x="3705727" y="5967321"/>
            <a:ext cx="211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Ji-Rong Wen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Renmin University of China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E52B19F4-EA20-D434-47D7-492443C9B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5"/>
          <a:stretch>
            <a:fillRect/>
          </a:stretch>
        </p:blipFill>
        <p:spPr bwMode="auto">
          <a:xfrm>
            <a:off x="6504822" y="4159350"/>
            <a:ext cx="154843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0">
            <a:extLst>
              <a:ext uri="{FF2B5EF4-FFF2-40B4-BE49-F238E27FC236}">
                <a16:creationId xmlns:a16="http://schemas.microsoft.com/office/drawing/2014/main" id="{7B20A861-A81F-494D-8986-3B3C05CC7FCE}"/>
              </a:ext>
            </a:extLst>
          </p:cNvPr>
          <p:cNvSpPr txBox="1"/>
          <p:nvPr/>
        </p:nvSpPr>
        <p:spPr>
          <a:xfrm>
            <a:off x="6167716" y="5967321"/>
            <a:ext cx="211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Yubin Xia</a:t>
            </a:r>
          </a:p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Shanghai Jiao Tong University</a:t>
            </a:r>
          </a:p>
        </p:txBody>
      </p:sp>
    </p:spTree>
    <p:extLst>
      <p:ext uri="{BB962C8B-B14F-4D97-AF65-F5344CB8AC3E}">
        <p14:creationId xmlns:p14="http://schemas.microsoft.com/office/powerpoint/2010/main" val="650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C940A-3881-CB55-D185-80694BD8E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DC178A-C0D9-3168-F532-853CB200668C}"/>
              </a:ext>
            </a:extLst>
          </p:cNvPr>
          <p:cNvSpPr/>
          <p:nvPr/>
        </p:nvSpPr>
        <p:spPr>
          <a:xfrm>
            <a:off x="326065" y="460744"/>
            <a:ext cx="1197935" cy="482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F0BBFB-E40B-0E9B-11F5-42A5702D3612}"/>
              </a:ext>
            </a:extLst>
          </p:cNvPr>
          <p:cNvSpPr/>
          <p:nvPr/>
        </p:nvSpPr>
        <p:spPr>
          <a:xfrm>
            <a:off x="191386" y="4380614"/>
            <a:ext cx="4890977" cy="81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1979A0-AB42-2DBD-0243-8147809931E0}"/>
              </a:ext>
            </a:extLst>
          </p:cNvPr>
          <p:cNvSpPr/>
          <p:nvPr/>
        </p:nvSpPr>
        <p:spPr>
          <a:xfrm>
            <a:off x="248093" y="4267200"/>
            <a:ext cx="4437321" cy="92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E153D2EE-5FA4-6343-A603-9975B51926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8327"/>
            <a:ext cx="12211356" cy="6858000"/>
          </a:xfrm>
          <a:custGeom>
            <a:avLst/>
            <a:gdLst/>
            <a:ahLst/>
            <a:cxnLst/>
            <a:rect l="l" t="t" r="r" b="b"/>
            <a:pathLst>
              <a:path w="6696000" h="3348000">
                <a:moveTo>
                  <a:pt x="0" y="0"/>
                </a:moveTo>
                <a:lnTo>
                  <a:pt x="6696000" y="0"/>
                </a:lnTo>
                <a:lnTo>
                  <a:pt x="6696000" y="3348000"/>
                </a:lnTo>
                <a:lnTo>
                  <a:pt x="0" y="334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-161186" t="-123984" r="1" b="-19927"/>
            </a:stretch>
          </a:blipFill>
        </p:spPr>
        <p:txBody>
          <a:bodyPr/>
          <a:lstStyle/>
          <a:p>
            <a:r>
              <a:rPr lang="en-HK" altLang="zh-CN" sz="570" dirty="0"/>
              <a:t>f02e818552667dd547946f71403f50a2.jpg</a:t>
            </a:r>
            <a:endParaRPr lang="zh-CN" altLang="en-US" sz="57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C271A5-734C-35BA-860F-8DC504439A3F}"/>
              </a:ext>
            </a:extLst>
          </p:cNvPr>
          <p:cNvSpPr txBox="1"/>
          <p:nvPr/>
        </p:nvSpPr>
        <p:spPr>
          <a:xfrm>
            <a:off x="739849" y="790609"/>
            <a:ext cx="1059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altLang="zh-CN" sz="3600" b="1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Special Thanks: Local</a:t>
            </a:r>
            <a:r>
              <a:rPr lang="zh-CN" altLang="en-US" sz="3600" b="1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US" altLang="zh-CN" sz="3600" b="1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Volunteers</a:t>
            </a:r>
            <a:endParaRPr lang="en-US" altLang="zh-CN" sz="3600" dirty="0">
              <a:effectLst/>
              <a:latin typeface="Arial Black" panose="020B0A040201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9C2184-8BEC-D430-6C20-5E606CADC94C}"/>
              </a:ext>
            </a:extLst>
          </p:cNvPr>
          <p:cNvSpPr txBox="1"/>
          <p:nvPr/>
        </p:nvSpPr>
        <p:spPr>
          <a:xfrm>
            <a:off x="2931833" y="3588528"/>
            <a:ext cx="1037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Jingze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22">
            <a:extLst>
              <a:ext uri="{FF2B5EF4-FFF2-40B4-BE49-F238E27FC236}">
                <a16:creationId xmlns:a16="http://schemas.microsoft.com/office/drawing/2014/main" id="{ADEFD1A6-EEC1-CD31-1DBB-764743D0F2A9}"/>
              </a:ext>
            </a:extLst>
          </p:cNvPr>
          <p:cNvSpPr/>
          <p:nvPr/>
        </p:nvSpPr>
        <p:spPr>
          <a:xfrm flipH="1">
            <a:off x="3864954" y="-161348"/>
            <a:ext cx="8327046" cy="638418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3808821 w 4167739"/>
              <a:gd name="connsiteY2" fmla="*/ 750939 h 776433"/>
              <a:gd name="connsiteX3" fmla="*/ 0 w 4167739"/>
              <a:gd name="connsiteY3" fmla="*/ 776433 h 776433"/>
              <a:gd name="connsiteX4" fmla="*/ 0 w 4167739"/>
              <a:gd name="connsiteY4" fmla="*/ 0 h 77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76433">
                <a:moveTo>
                  <a:pt x="0" y="0"/>
                </a:moveTo>
                <a:lnTo>
                  <a:pt x="4167739" y="0"/>
                </a:lnTo>
                <a:lnTo>
                  <a:pt x="3808821" y="750939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9AC2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2D4"/>
              </a:solidFill>
            </a:endParaRPr>
          </a:p>
        </p:txBody>
      </p:sp>
      <p:sp>
        <p:nvSpPr>
          <p:cNvPr id="19" name="矩形 22">
            <a:extLst>
              <a:ext uri="{FF2B5EF4-FFF2-40B4-BE49-F238E27FC236}">
                <a16:creationId xmlns:a16="http://schemas.microsoft.com/office/drawing/2014/main" id="{9FD13202-949F-EA66-E141-B59DCD7FA7C4}"/>
              </a:ext>
            </a:extLst>
          </p:cNvPr>
          <p:cNvSpPr/>
          <p:nvPr/>
        </p:nvSpPr>
        <p:spPr>
          <a:xfrm>
            <a:off x="0" y="-128342"/>
            <a:ext cx="4427621" cy="928577"/>
          </a:xfrm>
          <a:custGeom>
            <a:avLst/>
            <a:gdLst>
              <a:gd name="connsiteX0" fmla="*/ 0 w 4167739"/>
              <a:gd name="connsiteY0" fmla="*/ 0 h 776433"/>
              <a:gd name="connsiteX1" fmla="*/ 4167739 w 4167739"/>
              <a:gd name="connsiteY1" fmla="*/ 0 h 776433"/>
              <a:gd name="connsiteX2" fmla="*/ 4167739 w 4167739"/>
              <a:gd name="connsiteY2" fmla="*/ 776433 h 776433"/>
              <a:gd name="connsiteX3" fmla="*/ 0 w 4167739"/>
              <a:gd name="connsiteY3" fmla="*/ 776433 h 776433"/>
              <a:gd name="connsiteX4" fmla="*/ 0 w 4167739"/>
              <a:gd name="connsiteY4" fmla="*/ 0 h 776433"/>
              <a:gd name="connsiteX0" fmla="*/ 0 w 4167739"/>
              <a:gd name="connsiteY0" fmla="*/ 0 h 786058"/>
              <a:gd name="connsiteX1" fmla="*/ 4167739 w 4167739"/>
              <a:gd name="connsiteY1" fmla="*/ 0 h 786058"/>
              <a:gd name="connsiteX2" fmla="*/ 3455469 w 4167739"/>
              <a:gd name="connsiteY2" fmla="*/ 786058 h 786058"/>
              <a:gd name="connsiteX3" fmla="*/ 0 w 4167739"/>
              <a:gd name="connsiteY3" fmla="*/ 776433 h 786058"/>
              <a:gd name="connsiteX4" fmla="*/ 0 w 4167739"/>
              <a:gd name="connsiteY4" fmla="*/ 0 h 78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739" h="786058">
                <a:moveTo>
                  <a:pt x="0" y="0"/>
                </a:moveTo>
                <a:lnTo>
                  <a:pt x="4167739" y="0"/>
                </a:lnTo>
                <a:lnTo>
                  <a:pt x="3455469" y="786058"/>
                </a:lnTo>
                <a:lnTo>
                  <a:pt x="0" y="776433"/>
                </a:lnTo>
                <a:lnTo>
                  <a:pt x="0" y="0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A07090-64C5-5870-5930-50DF3E58CC05}"/>
              </a:ext>
            </a:extLst>
          </p:cNvPr>
          <p:cNvSpPr txBox="1"/>
          <p:nvPr/>
        </p:nvSpPr>
        <p:spPr>
          <a:xfrm>
            <a:off x="91325" y="55417"/>
            <a:ext cx="361440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FAISys</a:t>
            </a:r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2025</a:t>
            </a:r>
          </a:p>
        </p:txBody>
      </p:sp>
      <p:sp>
        <p:nvSpPr>
          <p:cNvPr id="7" name="文本框 43">
            <a:extLst>
              <a:ext uri="{FF2B5EF4-FFF2-40B4-BE49-F238E27FC236}">
                <a16:creationId xmlns:a16="http://schemas.microsoft.com/office/drawing/2014/main" id="{3803FA30-11D8-8EA3-5497-606368CB2057}"/>
              </a:ext>
            </a:extLst>
          </p:cNvPr>
          <p:cNvSpPr txBox="1"/>
          <p:nvPr/>
        </p:nvSpPr>
        <p:spPr>
          <a:xfrm>
            <a:off x="4086185" y="3593577"/>
            <a:ext cx="20852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Lin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43">
            <a:extLst>
              <a:ext uri="{FF2B5EF4-FFF2-40B4-BE49-F238E27FC236}">
                <a16:creationId xmlns:a16="http://schemas.microsoft.com/office/drawing/2014/main" id="{5CAF57C1-AC07-AC62-BCFB-9CA54C0DF20F}"/>
              </a:ext>
            </a:extLst>
          </p:cNvPr>
          <p:cNvSpPr txBox="1"/>
          <p:nvPr/>
        </p:nvSpPr>
        <p:spPr>
          <a:xfrm>
            <a:off x="5915365" y="3578337"/>
            <a:ext cx="1873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Yitao Yang</a:t>
            </a:r>
          </a:p>
        </p:txBody>
      </p:sp>
      <p:sp>
        <p:nvSpPr>
          <p:cNvPr id="10" name="文本框 20">
            <a:extLst>
              <a:ext uri="{FF2B5EF4-FFF2-40B4-BE49-F238E27FC236}">
                <a16:creationId xmlns:a16="http://schemas.microsoft.com/office/drawing/2014/main" id="{BFA6A343-0A22-039A-D13D-E7D0970D033C}"/>
              </a:ext>
            </a:extLst>
          </p:cNvPr>
          <p:cNvSpPr txBox="1"/>
          <p:nvPr/>
        </p:nvSpPr>
        <p:spPr>
          <a:xfrm>
            <a:off x="1211008" y="5767393"/>
            <a:ext cx="2118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Yuetao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</p:txBody>
      </p:sp>
      <p:sp>
        <p:nvSpPr>
          <p:cNvPr id="11" name="文本框 20">
            <a:extLst>
              <a:ext uri="{FF2B5EF4-FFF2-40B4-BE49-F238E27FC236}">
                <a16:creationId xmlns:a16="http://schemas.microsoft.com/office/drawing/2014/main" id="{D902A4F9-445D-A76A-0197-77B0C1635371}"/>
              </a:ext>
            </a:extLst>
          </p:cNvPr>
          <p:cNvSpPr txBox="1"/>
          <p:nvPr/>
        </p:nvSpPr>
        <p:spPr>
          <a:xfrm>
            <a:off x="2993577" y="5771271"/>
            <a:ext cx="2118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Kaiwen Chen</a:t>
            </a:r>
          </a:p>
        </p:txBody>
      </p:sp>
      <p:sp>
        <p:nvSpPr>
          <p:cNvPr id="12" name="文本框 20">
            <a:extLst>
              <a:ext uri="{FF2B5EF4-FFF2-40B4-BE49-F238E27FC236}">
                <a16:creationId xmlns:a16="http://schemas.microsoft.com/office/drawing/2014/main" id="{F87B7471-6D1C-52E5-99BA-CD4B435F57D5}"/>
              </a:ext>
            </a:extLst>
          </p:cNvPr>
          <p:cNvSpPr txBox="1"/>
          <p:nvPr/>
        </p:nvSpPr>
        <p:spPr>
          <a:xfrm>
            <a:off x="4813301" y="5767394"/>
            <a:ext cx="2118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Jianqiang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</a:p>
        </p:txBody>
      </p:sp>
      <p:pic>
        <p:nvPicPr>
          <p:cNvPr id="14" name="Picture 13" descr="A person with short hair wearing a black jacket&#10;&#10;AI-generated content may be incorrect.">
            <a:extLst>
              <a:ext uri="{FF2B5EF4-FFF2-40B4-BE49-F238E27FC236}">
                <a16:creationId xmlns:a16="http://schemas.microsoft.com/office/drawing/2014/main" id="{0A6B404C-1C28-730F-82C7-CD25956A4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 t="-1600" r="7977" b="1600"/>
          <a:stretch>
            <a:fillRect/>
          </a:stretch>
        </p:blipFill>
        <p:spPr>
          <a:xfrm>
            <a:off x="4444471" y="1943100"/>
            <a:ext cx="1335348" cy="1631058"/>
          </a:xfrm>
          <a:prstGeom prst="rect">
            <a:avLst/>
          </a:prstGeom>
        </p:spPr>
      </p:pic>
      <p:sp>
        <p:nvSpPr>
          <p:cNvPr id="15" name="文本框 43">
            <a:extLst>
              <a:ext uri="{FF2B5EF4-FFF2-40B4-BE49-F238E27FC236}">
                <a16:creationId xmlns:a16="http://schemas.microsoft.com/office/drawing/2014/main" id="{8D86AF69-EE15-CA38-2395-B05504327FD3}"/>
              </a:ext>
            </a:extLst>
          </p:cNvPr>
          <p:cNvSpPr txBox="1"/>
          <p:nvPr/>
        </p:nvSpPr>
        <p:spPr>
          <a:xfrm>
            <a:off x="7653463" y="3603055"/>
            <a:ext cx="1873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Yicheng</a:t>
            </a:r>
            <a:r>
              <a: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Feng</a:t>
            </a:r>
          </a:p>
        </p:txBody>
      </p:sp>
      <p:sp>
        <p:nvSpPr>
          <p:cNvPr id="25" name="文本框 20">
            <a:extLst>
              <a:ext uri="{FF2B5EF4-FFF2-40B4-BE49-F238E27FC236}">
                <a16:creationId xmlns:a16="http://schemas.microsoft.com/office/drawing/2014/main" id="{EF063D3E-D3B8-13A7-3764-3E9B6038ACAA}"/>
              </a:ext>
            </a:extLst>
          </p:cNvPr>
          <p:cNvSpPr txBox="1"/>
          <p:nvPr/>
        </p:nvSpPr>
        <p:spPr>
          <a:xfrm>
            <a:off x="6635416" y="5772151"/>
            <a:ext cx="2118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Yangtao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Deng</a:t>
            </a:r>
          </a:p>
        </p:txBody>
      </p:sp>
      <p:sp>
        <p:nvSpPr>
          <p:cNvPr id="27" name="文本框 20">
            <a:extLst>
              <a:ext uri="{FF2B5EF4-FFF2-40B4-BE49-F238E27FC236}">
                <a16:creationId xmlns:a16="http://schemas.microsoft.com/office/drawing/2014/main" id="{BF56F57C-785B-99AA-ABF5-497B06AAC142}"/>
              </a:ext>
            </a:extLst>
          </p:cNvPr>
          <p:cNvSpPr txBox="1"/>
          <p:nvPr/>
        </p:nvSpPr>
        <p:spPr>
          <a:xfrm>
            <a:off x="8541342" y="5749746"/>
            <a:ext cx="2118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Chaobo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Jia</a:t>
            </a:r>
          </a:p>
        </p:txBody>
      </p:sp>
      <p:pic>
        <p:nvPicPr>
          <p:cNvPr id="32" name="Picture 3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4461B261-372A-7E92-93CA-EE7C7C345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9"/>
          <a:stretch>
            <a:fillRect/>
          </a:stretch>
        </p:blipFill>
        <p:spPr>
          <a:xfrm>
            <a:off x="7907943" y="1943100"/>
            <a:ext cx="1313926" cy="1645428"/>
          </a:xfrm>
          <a:prstGeom prst="rect">
            <a:avLst/>
          </a:prstGeom>
        </p:spPr>
      </p:pic>
      <p:pic>
        <p:nvPicPr>
          <p:cNvPr id="34" name="Picture 33" descr="A person in a striped shirt&#10;&#10;AI-generated content may be incorrect.">
            <a:extLst>
              <a:ext uri="{FF2B5EF4-FFF2-40B4-BE49-F238E27FC236}">
                <a16:creationId xmlns:a16="http://schemas.microsoft.com/office/drawing/2014/main" id="{792BB91E-5116-BBC3-CF71-23C25799D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35"/>
          <a:stretch>
            <a:fillRect/>
          </a:stretch>
        </p:blipFill>
        <p:spPr>
          <a:xfrm>
            <a:off x="2693069" y="1948533"/>
            <a:ext cx="1335348" cy="1614564"/>
          </a:xfrm>
          <a:prstGeom prst="rect">
            <a:avLst/>
          </a:prstGeom>
        </p:spPr>
      </p:pic>
      <p:pic>
        <p:nvPicPr>
          <p:cNvPr id="36" name="Picture 35" descr="A person with black hair&#10;&#10;AI-generated content may be incorrect.">
            <a:extLst>
              <a:ext uri="{FF2B5EF4-FFF2-40B4-BE49-F238E27FC236}">
                <a16:creationId xmlns:a16="http://schemas.microsoft.com/office/drawing/2014/main" id="{BBEA1716-EC82-2E3B-8097-19A8D112A8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00" y="4153530"/>
            <a:ext cx="1333424" cy="1638845"/>
          </a:xfrm>
          <a:prstGeom prst="rect">
            <a:avLst/>
          </a:prstGeom>
        </p:spPr>
      </p:pic>
      <p:pic>
        <p:nvPicPr>
          <p:cNvPr id="38" name="Picture 3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D72EFCC6-A496-03D2-940F-E87B86893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5"/>
          <a:stretch>
            <a:fillRect/>
          </a:stretch>
        </p:blipFill>
        <p:spPr>
          <a:xfrm>
            <a:off x="3377422" y="4153530"/>
            <a:ext cx="1340186" cy="1638845"/>
          </a:xfrm>
          <a:prstGeom prst="rect">
            <a:avLst/>
          </a:prstGeom>
        </p:spPr>
      </p:pic>
      <p:pic>
        <p:nvPicPr>
          <p:cNvPr id="40" name="Picture 39" descr="A person in a white shirt&#10;&#10;AI-generated content may be incorrect.">
            <a:extLst>
              <a:ext uri="{FF2B5EF4-FFF2-40B4-BE49-F238E27FC236}">
                <a16:creationId xmlns:a16="http://schemas.microsoft.com/office/drawing/2014/main" id="{D5B24EAC-A06D-7442-920F-FC7C0FF1B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68"/>
          <a:stretch>
            <a:fillRect/>
          </a:stretch>
        </p:blipFill>
        <p:spPr>
          <a:xfrm>
            <a:off x="8858497" y="4144341"/>
            <a:ext cx="1389268" cy="1618463"/>
          </a:xfrm>
          <a:prstGeom prst="rect">
            <a:avLst/>
          </a:prstGeom>
        </p:spPr>
      </p:pic>
      <p:pic>
        <p:nvPicPr>
          <p:cNvPr id="42" name="Picture 41" descr="A person taking a selfie&#10;&#10;AI-generated content may be incorrect.">
            <a:extLst>
              <a:ext uri="{FF2B5EF4-FFF2-40B4-BE49-F238E27FC236}">
                <a16:creationId xmlns:a16="http://schemas.microsoft.com/office/drawing/2014/main" id="{60B0208E-7FB8-9D7C-BDB3-AEAC10834C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4"/>
          <a:stretch>
            <a:fillRect/>
          </a:stretch>
        </p:blipFill>
        <p:spPr>
          <a:xfrm>
            <a:off x="6171429" y="1943100"/>
            <a:ext cx="1335348" cy="1619997"/>
          </a:xfrm>
          <a:prstGeom prst="rect">
            <a:avLst/>
          </a:prstGeom>
        </p:spPr>
      </p:pic>
      <p:pic>
        <p:nvPicPr>
          <p:cNvPr id="6" name="Picture 5" descr="A person with dark hair wearing a black shirt&#10;&#10;AI-generated content may be incorrect.">
            <a:extLst>
              <a:ext uri="{FF2B5EF4-FFF2-40B4-BE49-F238E27FC236}">
                <a16:creationId xmlns:a16="http://schemas.microsoft.com/office/drawing/2014/main" id="{D980291A-D3EE-8EF2-BECE-6F7D3126B2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86" y="4158992"/>
            <a:ext cx="1345397" cy="1603645"/>
          </a:xfrm>
          <a:prstGeom prst="rect">
            <a:avLst/>
          </a:prstGeom>
        </p:spPr>
      </p:pic>
      <p:pic>
        <p:nvPicPr>
          <p:cNvPr id="20" name="Picture 19" descr="A person in glasses in front of fish tank&#10;&#10;AI-generated content may be incorrect.">
            <a:extLst>
              <a:ext uri="{FF2B5EF4-FFF2-40B4-BE49-F238E27FC236}">
                <a16:creationId xmlns:a16="http://schemas.microsoft.com/office/drawing/2014/main" id="{1FA680F3-99A1-AB7E-80F6-48FB534710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8" t="-756" r="1436" b="756"/>
          <a:stretch>
            <a:fillRect/>
          </a:stretch>
        </p:blipFill>
        <p:spPr>
          <a:xfrm>
            <a:off x="6979507" y="4158046"/>
            <a:ext cx="1340186" cy="16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354</Words>
  <Application>Microsoft Macintosh PowerPoint</Application>
  <PresentationFormat>Widescreen</PresentationFormat>
  <Paragraphs>123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Times New Roman</vt:lpstr>
      <vt:lpstr>Calibri</vt:lpstr>
      <vt:lpstr>等线</vt:lpstr>
      <vt:lpstr>Arial Black</vt:lpstr>
      <vt:lpstr>等线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Mengxuan</dc:creator>
  <cp:lastModifiedBy>Hong Xu</cp:lastModifiedBy>
  <cp:revision>142</cp:revision>
  <dcterms:created xsi:type="dcterms:W3CDTF">2025-10-28T12:49:53Z</dcterms:created>
  <dcterms:modified xsi:type="dcterms:W3CDTF">2025-11-13T08:57:09Z</dcterms:modified>
</cp:coreProperties>
</file>